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8"/>
  </p:notesMasterIdLst>
  <p:sldIdLst>
    <p:sldId id="257" r:id="rId2"/>
    <p:sldId id="258" r:id="rId3"/>
    <p:sldId id="256" r:id="rId4"/>
    <p:sldId id="260" r:id="rId5"/>
    <p:sldId id="262" r:id="rId6"/>
    <p:sldId id="265" r:id="rId7"/>
    <p:sldId id="274" r:id="rId8"/>
    <p:sldId id="259" r:id="rId9"/>
    <p:sldId id="267" r:id="rId10"/>
    <p:sldId id="270" r:id="rId11"/>
    <p:sldId id="271" r:id="rId12"/>
    <p:sldId id="269" r:id="rId13"/>
    <p:sldId id="272" r:id="rId14"/>
    <p:sldId id="273" r:id="rId15"/>
    <p:sldId id="261" r:id="rId16"/>
    <p:sldId id="263" r:id="rId17"/>
  </p:sldIdLst>
  <p:sldSz cx="9144000" cy="5143500" type="screen16x9"/>
  <p:notesSz cx="6858000" cy="9144000"/>
  <p:embeddedFontLst>
    <p:embeddedFont>
      <p:font typeface="Trebuchet MS" panose="020B0603020202020204" pitchFamily="34" charset="0"/>
      <p:regular r:id="rId19"/>
      <p:bold r:id="rId20"/>
      <p:italic r:id="rId21"/>
      <p:boldItalic r:id="rId22"/>
    </p:embeddedFont>
    <p:embeddedFont>
      <p:font typeface="Calibri" panose="020F0502020204030204" pitchFamily="34" charset="0"/>
      <p:regular r:id="rId23"/>
      <p:bold r:id="rId24"/>
      <p:italic r:id="rId25"/>
      <p:boldItalic r:id="rId26"/>
    </p:embeddedFont>
    <p:embeddedFont>
      <p:font typeface="Bookman Old Style" panose="02050604050505020204" pitchFamily="18"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152">
          <p15:clr>
            <a:srgbClr val="A4A3A4"/>
          </p15:clr>
        </p15:guide>
        <p15:guide id="2" pos="2880">
          <p15:clr>
            <a:srgbClr val="A4A3A4"/>
          </p15:clr>
        </p15:guide>
        <p15:guide id="3" orient="horz" pos="341">
          <p15:clr>
            <a:srgbClr val="747775"/>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56" roundtripDataSignature="AMtx7mirJ0D/MsuSXOUVxaGnMA7KvreII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D3205E1-8B83-452B-8570-0B3C4014EAE2}">
  <a:tblStyle styleId="{1D3205E1-8B83-452B-8570-0B3C4014EAE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315C70A-538D-417A-92C0-71925D08A8B3}" styleName="Table_1">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5D5A0FFB-A8A9-46A4-9661-18E49C95CCCC}" styleName="Table_2">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9C8218C-A777-4940-B823-F447B7272C07}" styleName="Table_3">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CF4"/>
          </a:solidFill>
        </a:fill>
      </a:tcStyle>
    </a:wholeTbl>
    <a:band1H>
      <a:tcTxStyle/>
      <a:tcStyle>
        <a:tcBdr/>
        <a:fill>
          <a:solidFill>
            <a:srgbClr val="CFD7E7"/>
          </a:solidFill>
        </a:fill>
      </a:tcStyle>
    </a:band1H>
    <a:band2H>
      <a:tcTxStyle/>
      <a:tcStyle>
        <a:tcBdr/>
      </a:tcStyle>
    </a:band2H>
    <a:band1V>
      <a:tcTxStyle/>
      <a:tcStyle>
        <a:tcBdr/>
        <a:fill>
          <a:solidFill>
            <a:srgbClr val="CFD7E7"/>
          </a:solidFill>
        </a:fill>
      </a:tcStyle>
    </a:band1V>
    <a:band2V>
      <a:tcTxStyle/>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100" d="100"/>
          <a:sy n="100" d="100"/>
        </p:scale>
        <p:origin x="946" y="235"/>
      </p:cViewPr>
      <p:guideLst>
        <p:guide orient="horz" pos="1152"/>
        <p:guide pos="2880"/>
        <p:guide orient="horz" pos="34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59"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8"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57"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1.fntdata"/><Relationship Id="rId6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56" Type="http://customschemas.google.com/relationships/presentationmetadata" Target="metadata"/><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3730649132"/>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909088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8797652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240142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603257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111823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552678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0757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053651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674466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0605666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786826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938350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369572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7086209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892048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8316678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
        <p:cNvGrpSpPr/>
        <p:nvPr/>
      </p:nvGrpSpPr>
      <p:grpSpPr>
        <a:xfrm>
          <a:off x="0" y="0"/>
          <a:ext cx="0" cy="0"/>
          <a:chOff x="0" y="0"/>
          <a:chExt cx="0" cy="0"/>
        </a:xfrm>
      </p:grpSpPr>
      <p:sp>
        <p:nvSpPr>
          <p:cNvPr id="12" name="Google Shape;12;p20"/>
          <p:cNvSpPr txBox="1">
            <a:spLocks noGrp="1"/>
          </p:cNvSpPr>
          <p:nvPr>
            <p:ph type="title"/>
          </p:nvPr>
        </p:nvSpPr>
        <p:spPr>
          <a:xfrm>
            <a:off x="457200" y="205978"/>
            <a:ext cx="8229600" cy="8574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SzPts val="207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20"/>
          <p:cNvSpPr txBox="1">
            <a:spLocks noGrp="1"/>
          </p:cNvSpPr>
          <p:nvPr>
            <p:ph type="body" idx="1"/>
          </p:nvPr>
        </p:nvSpPr>
        <p:spPr>
          <a:xfrm>
            <a:off x="457200" y="1200152"/>
            <a:ext cx="8229600" cy="3394500"/>
          </a:xfrm>
          <a:prstGeom prst="rect">
            <a:avLst/>
          </a:prstGeom>
          <a:noFill/>
          <a:ln>
            <a:noFill/>
          </a:ln>
        </p:spPr>
        <p:txBody>
          <a:bodyPr spcFirstLastPara="1" wrap="square" lIns="94100" tIns="47025" rIns="94100" bIns="47025" anchor="t" anchorCtr="0">
            <a:noAutofit/>
          </a:bodyPr>
          <a:lstStyle>
            <a:lvl1pPr marL="457200" lvl="0" indent="-1187450" algn="l">
              <a:lnSpc>
                <a:spcPct val="100000"/>
              </a:lnSpc>
              <a:spcBef>
                <a:spcPts val="3020"/>
              </a:spcBef>
              <a:spcAft>
                <a:spcPts val="0"/>
              </a:spcAft>
              <a:buSzPts val="15100"/>
              <a:buChar char="•"/>
              <a:defRPr/>
            </a:lvl1pPr>
            <a:lvl2pPr marL="914400" lvl="1" indent="-1066800" algn="l">
              <a:lnSpc>
                <a:spcPct val="100000"/>
              </a:lnSpc>
              <a:spcBef>
                <a:spcPts val="2640"/>
              </a:spcBef>
              <a:spcAft>
                <a:spcPts val="0"/>
              </a:spcAft>
              <a:buSzPts val="13200"/>
              <a:buChar char="–"/>
              <a:defRPr/>
            </a:lvl2pPr>
            <a:lvl3pPr marL="1371600" lvl="2" indent="-946150" algn="l">
              <a:lnSpc>
                <a:spcPct val="100000"/>
              </a:lnSpc>
              <a:spcBef>
                <a:spcPts val="2260"/>
              </a:spcBef>
              <a:spcAft>
                <a:spcPts val="0"/>
              </a:spcAft>
              <a:buSzPts val="11300"/>
              <a:buChar char="•"/>
              <a:defRPr/>
            </a:lvl3pPr>
            <a:lvl4pPr marL="1828800" lvl="3" indent="-825500" algn="l">
              <a:lnSpc>
                <a:spcPct val="100000"/>
              </a:lnSpc>
              <a:spcBef>
                <a:spcPts val="1880"/>
              </a:spcBef>
              <a:spcAft>
                <a:spcPts val="0"/>
              </a:spcAft>
              <a:buSzPts val="9400"/>
              <a:buChar char="–"/>
              <a:defRPr/>
            </a:lvl4pPr>
            <a:lvl5pPr marL="2286000" lvl="4" indent="-825500" algn="l">
              <a:lnSpc>
                <a:spcPct val="100000"/>
              </a:lnSpc>
              <a:spcBef>
                <a:spcPts val="1880"/>
              </a:spcBef>
              <a:spcAft>
                <a:spcPts val="0"/>
              </a:spcAft>
              <a:buSzPts val="9400"/>
              <a:buChar char="»"/>
              <a:defRPr/>
            </a:lvl5pPr>
            <a:lvl6pPr marL="2743200" lvl="5" indent="-825500" algn="l">
              <a:lnSpc>
                <a:spcPct val="100000"/>
              </a:lnSpc>
              <a:spcBef>
                <a:spcPts val="1880"/>
              </a:spcBef>
              <a:spcAft>
                <a:spcPts val="0"/>
              </a:spcAft>
              <a:buSzPts val="9400"/>
              <a:buChar char="•"/>
              <a:defRPr/>
            </a:lvl6pPr>
            <a:lvl7pPr marL="3200400" lvl="6" indent="-825500" algn="l">
              <a:lnSpc>
                <a:spcPct val="100000"/>
              </a:lnSpc>
              <a:spcBef>
                <a:spcPts val="1880"/>
              </a:spcBef>
              <a:spcAft>
                <a:spcPts val="0"/>
              </a:spcAft>
              <a:buSzPts val="9400"/>
              <a:buChar char="•"/>
              <a:defRPr/>
            </a:lvl7pPr>
            <a:lvl8pPr marL="3657600" lvl="7" indent="-825500" algn="l">
              <a:lnSpc>
                <a:spcPct val="100000"/>
              </a:lnSpc>
              <a:spcBef>
                <a:spcPts val="1880"/>
              </a:spcBef>
              <a:spcAft>
                <a:spcPts val="0"/>
              </a:spcAft>
              <a:buSzPts val="9400"/>
              <a:buChar char="•"/>
              <a:defRPr/>
            </a:lvl8pPr>
            <a:lvl9pPr marL="4114800" lvl="8" indent="-825500" algn="l">
              <a:lnSpc>
                <a:spcPct val="100000"/>
              </a:lnSpc>
              <a:spcBef>
                <a:spcPts val="1880"/>
              </a:spcBef>
              <a:spcAft>
                <a:spcPts val="0"/>
              </a:spcAft>
              <a:buSzPts val="9400"/>
              <a:buChar char="•"/>
              <a:defRPr/>
            </a:lvl9pPr>
          </a:lstStyle>
          <a:p>
            <a:endParaRPr/>
          </a:p>
        </p:txBody>
      </p:sp>
      <p:sp>
        <p:nvSpPr>
          <p:cNvPr id="14" name="Google Shape;14;p20"/>
          <p:cNvSpPr txBox="1">
            <a:spLocks noGrp="1"/>
          </p:cNvSpPr>
          <p:nvPr>
            <p:ph type="dt" idx="10"/>
          </p:nvPr>
        </p:nvSpPr>
        <p:spPr>
          <a:xfrm>
            <a:off x="457200" y="4767264"/>
            <a:ext cx="2133600" cy="273900"/>
          </a:xfrm>
          <a:prstGeom prst="rect">
            <a:avLst/>
          </a:prstGeom>
          <a:noFill/>
          <a:ln>
            <a:noFill/>
          </a:ln>
        </p:spPr>
        <p:txBody>
          <a:bodyPr spcFirstLastPara="1" wrap="square" lIns="94100" tIns="47025" rIns="94100" bIns="47025"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20"/>
          <p:cNvSpPr txBox="1">
            <a:spLocks noGrp="1"/>
          </p:cNvSpPr>
          <p:nvPr>
            <p:ph type="ftr" idx="11"/>
          </p:nvPr>
        </p:nvSpPr>
        <p:spPr>
          <a:xfrm>
            <a:off x="3124200" y="4767264"/>
            <a:ext cx="2895600" cy="2739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r>
              <a:rPr lang="en-US" smtClean="0"/>
              <a:t>Department of Computer Science and Engineering</a:t>
            </a:r>
            <a:endParaRPr/>
          </a:p>
        </p:txBody>
      </p:sp>
      <p:sp>
        <p:nvSpPr>
          <p:cNvPr id="16" name="Google Shape;16;p20"/>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4"/>
        <p:cNvGrpSpPr/>
        <p:nvPr/>
      </p:nvGrpSpPr>
      <p:grpSpPr>
        <a:xfrm>
          <a:off x="0" y="0"/>
          <a:ext cx="0" cy="0"/>
          <a:chOff x="0" y="0"/>
          <a:chExt cx="0" cy="0"/>
        </a:xfrm>
      </p:grpSpPr>
      <p:sp>
        <p:nvSpPr>
          <p:cNvPr id="25" name="Google Shape;25;p22"/>
          <p:cNvSpPr txBox="1">
            <a:spLocks noGrp="1"/>
          </p:cNvSpPr>
          <p:nvPr>
            <p:ph type="title"/>
          </p:nvPr>
        </p:nvSpPr>
        <p:spPr>
          <a:xfrm>
            <a:off x="457200" y="205978"/>
            <a:ext cx="8229600" cy="8574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chemeClr val="dk1"/>
              </a:buClr>
              <a:buSzPts val="20700"/>
              <a:buFont typeface="Calibri"/>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22"/>
          <p:cNvSpPr txBox="1">
            <a:spLocks noGrp="1"/>
          </p:cNvSpPr>
          <p:nvPr>
            <p:ph type="body" idx="1"/>
          </p:nvPr>
        </p:nvSpPr>
        <p:spPr>
          <a:xfrm>
            <a:off x="457200" y="1151335"/>
            <a:ext cx="4040100" cy="480000"/>
          </a:xfrm>
          <a:prstGeom prst="rect">
            <a:avLst/>
          </a:prstGeom>
          <a:noFill/>
          <a:ln>
            <a:noFill/>
          </a:ln>
        </p:spPr>
        <p:txBody>
          <a:bodyPr spcFirstLastPara="1" wrap="square" lIns="94100" tIns="47025" rIns="94100" bIns="47025" anchor="b" anchorCtr="0">
            <a:noAutofit/>
          </a:bodyPr>
          <a:lstStyle>
            <a:lvl1pPr marL="457200" lvl="0" indent="-228600" algn="l">
              <a:lnSpc>
                <a:spcPct val="100000"/>
              </a:lnSpc>
              <a:spcBef>
                <a:spcPts val="494"/>
              </a:spcBef>
              <a:spcAft>
                <a:spcPts val="0"/>
              </a:spcAft>
              <a:buClr>
                <a:schemeClr val="dk1"/>
              </a:buClr>
              <a:buSzPts val="11300"/>
              <a:buNone/>
              <a:defRPr sz="2500" b="1"/>
            </a:lvl1pPr>
            <a:lvl2pPr marL="914400" lvl="1" indent="-228600" algn="l">
              <a:lnSpc>
                <a:spcPct val="100000"/>
              </a:lnSpc>
              <a:spcBef>
                <a:spcPts val="411"/>
              </a:spcBef>
              <a:spcAft>
                <a:spcPts val="0"/>
              </a:spcAft>
              <a:buClr>
                <a:schemeClr val="dk1"/>
              </a:buClr>
              <a:buSzPts val="9400"/>
              <a:buNone/>
              <a:defRPr sz="2100" b="1"/>
            </a:lvl2pPr>
            <a:lvl3pPr marL="1371600" lvl="2" indent="-228600" algn="l">
              <a:lnSpc>
                <a:spcPct val="100000"/>
              </a:lnSpc>
              <a:spcBef>
                <a:spcPts val="372"/>
              </a:spcBef>
              <a:spcAft>
                <a:spcPts val="0"/>
              </a:spcAft>
              <a:buClr>
                <a:schemeClr val="dk1"/>
              </a:buClr>
              <a:buSzPts val="8500"/>
              <a:buNone/>
              <a:defRPr sz="1900" b="1"/>
            </a:lvl3pPr>
            <a:lvl4pPr marL="1828800" lvl="3" indent="-228600" algn="l">
              <a:lnSpc>
                <a:spcPct val="100000"/>
              </a:lnSpc>
              <a:spcBef>
                <a:spcPts val="328"/>
              </a:spcBef>
              <a:spcAft>
                <a:spcPts val="0"/>
              </a:spcAft>
              <a:buClr>
                <a:schemeClr val="dk1"/>
              </a:buClr>
              <a:buSzPts val="7500"/>
              <a:buNone/>
              <a:defRPr sz="1600" b="1"/>
            </a:lvl4pPr>
            <a:lvl5pPr marL="2286000" lvl="4" indent="-228600" algn="l">
              <a:lnSpc>
                <a:spcPct val="100000"/>
              </a:lnSpc>
              <a:spcBef>
                <a:spcPts val="328"/>
              </a:spcBef>
              <a:spcAft>
                <a:spcPts val="0"/>
              </a:spcAft>
              <a:buClr>
                <a:schemeClr val="dk1"/>
              </a:buClr>
              <a:buSzPts val="7500"/>
              <a:buNone/>
              <a:defRPr sz="1600" b="1"/>
            </a:lvl5pPr>
            <a:lvl6pPr marL="2743200" lvl="5" indent="-228600" algn="l">
              <a:lnSpc>
                <a:spcPct val="100000"/>
              </a:lnSpc>
              <a:spcBef>
                <a:spcPts val="328"/>
              </a:spcBef>
              <a:spcAft>
                <a:spcPts val="0"/>
              </a:spcAft>
              <a:buClr>
                <a:schemeClr val="dk1"/>
              </a:buClr>
              <a:buSzPts val="7500"/>
              <a:buNone/>
              <a:defRPr sz="1600" b="1"/>
            </a:lvl6pPr>
            <a:lvl7pPr marL="3200400" lvl="6" indent="-228600" algn="l">
              <a:lnSpc>
                <a:spcPct val="100000"/>
              </a:lnSpc>
              <a:spcBef>
                <a:spcPts val="328"/>
              </a:spcBef>
              <a:spcAft>
                <a:spcPts val="0"/>
              </a:spcAft>
              <a:buClr>
                <a:schemeClr val="dk1"/>
              </a:buClr>
              <a:buSzPts val="7500"/>
              <a:buNone/>
              <a:defRPr sz="1600" b="1"/>
            </a:lvl7pPr>
            <a:lvl8pPr marL="3657600" lvl="7" indent="-228600" algn="l">
              <a:lnSpc>
                <a:spcPct val="100000"/>
              </a:lnSpc>
              <a:spcBef>
                <a:spcPts val="328"/>
              </a:spcBef>
              <a:spcAft>
                <a:spcPts val="0"/>
              </a:spcAft>
              <a:buClr>
                <a:schemeClr val="dk1"/>
              </a:buClr>
              <a:buSzPts val="7500"/>
              <a:buNone/>
              <a:defRPr sz="1600" b="1"/>
            </a:lvl8pPr>
            <a:lvl9pPr marL="4114800" lvl="8" indent="-228600" algn="l">
              <a:lnSpc>
                <a:spcPct val="100000"/>
              </a:lnSpc>
              <a:spcBef>
                <a:spcPts val="328"/>
              </a:spcBef>
              <a:spcAft>
                <a:spcPts val="0"/>
              </a:spcAft>
              <a:buClr>
                <a:schemeClr val="dk1"/>
              </a:buClr>
              <a:buSzPts val="7500"/>
              <a:buNone/>
              <a:defRPr sz="1600" b="1"/>
            </a:lvl9pPr>
          </a:lstStyle>
          <a:p>
            <a:endParaRPr/>
          </a:p>
        </p:txBody>
      </p:sp>
      <p:sp>
        <p:nvSpPr>
          <p:cNvPr id="27" name="Google Shape;27;p22"/>
          <p:cNvSpPr txBox="1">
            <a:spLocks noGrp="1"/>
          </p:cNvSpPr>
          <p:nvPr>
            <p:ph type="body" idx="2"/>
          </p:nvPr>
        </p:nvSpPr>
        <p:spPr>
          <a:xfrm>
            <a:off x="457200" y="1631156"/>
            <a:ext cx="4040100" cy="2963400"/>
          </a:xfrm>
          <a:prstGeom prst="rect">
            <a:avLst/>
          </a:prstGeom>
          <a:noFill/>
          <a:ln>
            <a:noFill/>
          </a:ln>
        </p:spPr>
        <p:txBody>
          <a:bodyPr spcFirstLastPara="1" wrap="square" lIns="94100" tIns="47025" rIns="94100" bIns="47025" anchor="t" anchorCtr="0">
            <a:noAutofit/>
          </a:bodyPr>
          <a:lstStyle>
            <a:lvl1pPr marL="457200" lvl="0" indent="-946150" algn="l">
              <a:lnSpc>
                <a:spcPct val="100000"/>
              </a:lnSpc>
              <a:spcBef>
                <a:spcPts val="494"/>
              </a:spcBef>
              <a:spcAft>
                <a:spcPts val="0"/>
              </a:spcAft>
              <a:buClr>
                <a:schemeClr val="dk1"/>
              </a:buClr>
              <a:buSzPts val="11300"/>
              <a:buChar char="•"/>
              <a:defRPr sz="2500"/>
            </a:lvl1pPr>
            <a:lvl2pPr marL="914400" lvl="1" indent="-825500" algn="l">
              <a:lnSpc>
                <a:spcPct val="100000"/>
              </a:lnSpc>
              <a:spcBef>
                <a:spcPts val="411"/>
              </a:spcBef>
              <a:spcAft>
                <a:spcPts val="0"/>
              </a:spcAft>
              <a:buClr>
                <a:schemeClr val="dk1"/>
              </a:buClr>
              <a:buSzPts val="9400"/>
              <a:buChar char="–"/>
              <a:defRPr sz="2100"/>
            </a:lvl2pPr>
            <a:lvl3pPr marL="1371600" lvl="2" indent="-768350" algn="l">
              <a:lnSpc>
                <a:spcPct val="100000"/>
              </a:lnSpc>
              <a:spcBef>
                <a:spcPts val="372"/>
              </a:spcBef>
              <a:spcAft>
                <a:spcPts val="0"/>
              </a:spcAft>
              <a:buClr>
                <a:schemeClr val="dk1"/>
              </a:buClr>
              <a:buSzPts val="8500"/>
              <a:buChar char="•"/>
              <a:defRPr sz="1900"/>
            </a:lvl3pPr>
            <a:lvl4pPr marL="1828800" lvl="3" indent="-704850" algn="l">
              <a:lnSpc>
                <a:spcPct val="100000"/>
              </a:lnSpc>
              <a:spcBef>
                <a:spcPts val="328"/>
              </a:spcBef>
              <a:spcAft>
                <a:spcPts val="0"/>
              </a:spcAft>
              <a:buClr>
                <a:schemeClr val="dk1"/>
              </a:buClr>
              <a:buSzPts val="7500"/>
              <a:buChar char="–"/>
              <a:defRPr sz="1600"/>
            </a:lvl4pPr>
            <a:lvl5pPr marL="2286000" lvl="4" indent="-704850" algn="l">
              <a:lnSpc>
                <a:spcPct val="100000"/>
              </a:lnSpc>
              <a:spcBef>
                <a:spcPts val="328"/>
              </a:spcBef>
              <a:spcAft>
                <a:spcPts val="0"/>
              </a:spcAft>
              <a:buClr>
                <a:schemeClr val="dk1"/>
              </a:buClr>
              <a:buSzPts val="7500"/>
              <a:buChar char="»"/>
              <a:defRPr sz="1600"/>
            </a:lvl5pPr>
            <a:lvl6pPr marL="2743200" lvl="5" indent="-704850" algn="l">
              <a:lnSpc>
                <a:spcPct val="100000"/>
              </a:lnSpc>
              <a:spcBef>
                <a:spcPts val="328"/>
              </a:spcBef>
              <a:spcAft>
                <a:spcPts val="0"/>
              </a:spcAft>
              <a:buClr>
                <a:schemeClr val="dk1"/>
              </a:buClr>
              <a:buSzPts val="7500"/>
              <a:buChar char="•"/>
              <a:defRPr sz="1600"/>
            </a:lvl6pPr>
            <a:lvl7pPr marL="3200400" lvl="6" indent="-704850" algn="l">
              <a:lnSpc>
                <a:spcPct val="100000"/>
              </a:lnSpc>
              <a:spcBef>
                <a:spcPts val="328"/>
              </a:spcBef>
              <a:spcAft>
                <a:spcPts val="0"/>
              </a:spcAft>
              <a:buClr>
                <a:schemeClr val="dk1"/>
              </a:buClr>
              <a:buSzPts val="7500"/>
              <a:buChar char="•"/>
              <a:defRPr sz="1600"/>
            </a:lvl7pPr>
            <a:lvl8pPr marL="3657600" lvl="7" indent="-704850" algn="l">
              <a:lnSpc>
                <a:spcPct val="100000"/>
              </a:lnSpc>
              <a:spcBef>
                <a:spcPts val="328"/>
              </a:spcBef>
              <a:spcAft>
                <a:spcPts val="0"/>
              </a:spcAft>
              <a:buClr>
                <a:schemeClr val="dk1"/>
              </a:buClr>
              <a:buSzPts val="7500"/>
              <a:buChar char="•"/>
              <a:defRPr sz="1600"/>
            </a:lvl8pPr>
            <a:lvl9pPr marL="4114800" lvl="8" indent="-704850" algn="l">
              <a:lnSpc>
                <a:spcPct val="100000"/>
              </a:lnSpc>
              <a:spcBef>
                <a:spcPts val="328"/>
              </a:spcBef>
              <a:spcAft>
                <a:spcPts val="0"/>
              </a:spcAft>
              <a:buClr>
                <a:schemeClr val="dk1"/>
              </a:buClr>
              <a:buSzPts val="7500"/>
              <a:buChar char="•"/>
              <a:defRPr sz="1600"/>
            </a:lvl9pPr>
          </a:lstStyle>
          <a:p>
            <a:endParaRPr/>
          </a:p>
        </p:txBody>
      </p:sp>
      <p:sp>
        <p:nvSpPr>
          <p:cNvPr id="28" name="Google Shape;28;p22"/>
          <p:cNvSpPr txBox="1">
            <a:spLocks noGrp="1"/>
          </p:cNvSpPr>
          <p:nvPr>
            <p:ph type="body" idx="3"/>
          </p:nvPr>
        </p:nvSpPr>
        <p:spPr>
          <a:xfrm>
            <a:off x="4645026" y="1151335"/>
            <a:ext cx="4041900" cy="480000"/>
          </a:xfrm>
          <a:prstGeom prst="rect">
            <a:avLst/>
          </a:prstGeom>
          <a:noFill/>
          <a:ln>
            <a:noFill/>
          </a:ln>
        </p:spPr>
        <p:txBody>
          <a:bodyPr spcFirstLastPara="1" wrap="square" lIns="94100" tIns="47025" rIns="94100" bIns="47025" anchor="b" anchorCtr="0">
            <a:noAutofit/>
          </a:bodyPr>
          <a:lstStyle>
            <a:lvl1pPr marL="457200" lvl="0" indent="-228600" algn="l">
              <a:lnSpc>
                <a:spcPct val="100000"/>
              </a:lnSpc>
              <a:spcBef>
                <a:spcPts val="494"/>
              </a:spcBef>
              <a:spcAft>
                <a:spcPts val="0"/>
              </a:spcAft>
              <a:buClr>
                <a:schemeClr val="dk1"/>
              </a:buClr>
              <a:buSzPts val="11300"/>
              <a:buNone/>
              <a:defRPr sz="2500" b="1"/>
            </a:lvl1pPr>
            <a:lvl2pPr marL="914400" lvl="1" indent="-228600" algn="l">
              <a:lnSpc>
                <a:spcPct val="100000"/>
              </a:lnSpc>
              <a:spcBef>
                <a:spcPts val="411"/>
              </a:spcBef>
              <a:spcAft>
                <a:spcPts val="0"/>
              </a:spcAft>
              <a:buClr>
                <a:schemeClr val="dk1"/>
              </a:buClr>
              <a:buSzPts val="9400"/>
              <a:buNone/>
              <a:defRPr sz="2100" b="1"/>
            </a:lvl2pPr>
            <a:lvl3pPr marL="1371600" lvl="2" indent="-228600" algn="l">
              <a:lnSpc>
                <a:spcPct val="100000"/>
              </a:lnSpc>
              <a:spcBef>
                <a:spcPts val="372"/>
              </a:spcBef>
              <a:spcAft>
                <a:spcPts val="0"/>
              </a:spcAft>
              <a:buClr>
                <a:schemeClr val="dk1"/>
              </a:buClr>
              <a:buSzPts val="8500"/>
              <a:buNone/>
              <a:defRPr sz="1900" b="1"/>
            </a:lvl3pPr>
            <a:lvl4pPr marL="1828800" lvl="3" indent="-228600" algn="l">
              <a:lnSpc>
                <a:spcPct val="100000"/>
              </a:lnSpc>
              <a:spcBef>
                <a:spcPts val="328"/>
              </a:spcBef>
              <a:spcAft>
                <a:spcPts val="0"/>
              </a:spcAft>
              <a:buClr>
                <a:schemeClr val="dk1"/>
              </a:buClr>
              <a:buSzPts val="7500"/>
              <a:buNone/>
              <a:defRPr sz="1600" b="1"/>
            </a:lvl4pPr>
            <a:lvl5pPr marL="2286000" lvl="4" indent="-228600" algn="l">
              <a:lnSpc>
                <a:spcPct val="100000"/>
              </a:lnSpc>
              <a:spcBef>
                <a:spcPts val="328"/>
              </a:spcBef>
              <a:spcAft>
                <a:spcPts val="0"/>
              </a:spcAft>
              <a:buClr>
                <a:schemeClr val="dk1"/>
              </a:buClr>
              <a:buSzPts val="7500"/>
              <a:buNone/>
              <a:defRPr sz="1600" b="1"/>
            </a:lvl5pPr>
            <a:lvl6pPr marL="2743200" lvl="5" indent="-228600" algn="l">
              <a:lnSpc>
                <a:spcPct val="100000"/>
              </a:lnSpc>
              <a:spcBef>
                <a:spcPts val="328"/>
              </a:spcBef>
              <a:spcAft>
                <a:spcPts val="0"/>
              </a:spcAft>
              <a:buClr>
                <a:schemeClr val="dk1"/>
              </a:buClr>
              <a:buSzPts val="7500"/>
              <a:buNone/>
              <a:defRPr sz="1600" b="1"/>
            </a:lvl6pPr>
            <a:lvl7pPr marL="3200400" lvl="6" indent="-228600" algn="l">
              <a:lnSpc>
                <a:spcPct val="100000"/>
              </a:lnSpc>
              <a:spcBef>
                <a:spcPts val="328"/>
              </a:spcBef>
              <a:spcAft>
                <a:spcPts val="0"/>
              </a:spcAft>
              <a:buClr>
                <a:schemeClr val="dk1"/>
              </a:buClr>
              <a:buSzPts val="7500"/>
              <a:buNone/>
              <a:defRPr sz="1600" b="1"/>
            </a:lvl7pPr>
            <a:lvl8pPr marL="3657600" lvl="7" indent="-228600" algn="l">
              <a:lnSpc>
                <a:spcPct val="100000"/>
              </a:lnSpc>
              <a:spcBef>
                <a:spcPts val="328"/>
              </a:spcBef>
              <a:spcAft>
                <a:spcPts val="0"/>
              </a:spcAft>
              <a:buClr>
                <a:schemeClr val="dk1"/>
              </a:buClr>
              <a:buSzPts val="7500"/>
              <a:buNone/>
              <a:defRPr sz="1600" b="1"/>
            </a:lvl8pPr>
            <a:lvl9pPr marL="4114800" lvl="8" indent="-228600" algn="l">
              <a:lnSpc>
                <a:spcPct val="100000"/>
              </a:lnSpc>
              <a:spcBef>
                <a:spcPts val="328"/>
              </a:spcBef>
              <a:spcAft>
                <a:spcPts val="0"/>
              </a:spcAft>
              <a:buClr>
                <a:schemeClr val="dk1"/>
              </a:buClr>
              <a:buSzPts val="7500"/>
              <a:buNone/>
              <a:defRPr sz="1600" b="1"/>
            </a:lvl9pPr>
          </a:lstStyle>
          <a:p>
            <a:endParaRPr/>
          </a:p>
        </p:txBody>
      </p:sp>
      <p:sp>
        <p:nvSpPr>
          <p:cNvPr id="29" name="Google Shape;29;p22"/>
          <p:cNvSpPr txBox="1">
            <a:spLocks noGrp="1"/>
          </p:cNvSpPr>
          <p:nvPr>
            <p:ph type="body" idx="4"/>
          </p:nvPr>
        </p:nvSpPr>
        <p:spPr>
          <a:xfrm>
            <a:off x="4645026" y="1631156"/>
            <a:ext cx="4041900" cy="2963400"/>
          </a:xfrm>
          <a:prstGeom prst="rect">
            <a:avLst/>
          </a:prstGeom>
          <a:noFill/>
          <a:ln>
            <a:noFill/>
          </a:ln>
        </p:spPr>
        <p:txBody>
          <a:bodyPr spcFirstLastPara="1" wrap="square" lIns="94100" tIns="47025" rIns="94100" bIns="47025" anchor="t" anchorCtr="0">
            <a:noAutofit/>
          </a:bodyPr>
          <a:lstStyle>
            <a:lvl1pPr marL="457200" lvl="0" indent="-946150" algn="l">
              <a:lnSpc>
                <a:spcPct val="100000"/>
              </a:lnSpc>
              <a:spcBef>
                <a:spcPts val="494"/>
              </a:spcBef>
              <a:spcAft>
                <a:spcPts val="0"/>
              </a:spcAft>
              <a:buClr>
                <a:schemeClr val="dk1"/>
              </a:buClr>
              <a:buSzPts val="11300"/>
              <a:buChar char="•"/>
              <a:defRPr sz="2500"/>
            </a:lvl1pPr>
            <a:lvl2pPr marL="914400" lvl="1" indent="-825500" algn="l">
              <a:lnSpc>
                <a:spcPct val="100000"/>
              </a:lnSpc>
              <a:spcBef>
                <a:spcPts val="411"/>
              </a:spcBef>
              <a:spcAft>
                <a:spcPts val="0"/>
              </a:spcAft>
              <a:buClr>
                <a:schemeClr val="dk1"/>
              </a:buClr>
              <a:buSzPts val="9400"/>
              <a:buChar char="–"/>
              <a:defRPr sz="2100"/>
            </a:lvl2pPr>
            <a:lvl3pPr marL="1371600" lvl="2" indent="-768350" algn="l">
              <a:lnSpc>
                <a:spcPct val="100000"/>
              </a:lnSpc>
              <a:spcBef>
                <a:spcPts val="372"/>
              </a:spcBef>
              <a:spcAft>
                <a:spcPts val="0"/>
              </a:spcAft>
              <a:buClr>
                <a:schemeClr val="dk1"/>
              </a:buClr>
              <a:buSzPts val="8500"/>
              <a:buChar char="•"/>
              <a:defRPr sz="1900"/>
            </a:lvl3pPr>
            <a:lvl4pPr marL="1828800" lvl="3" indent="-704850" algn="l">
              <a:lnSpc>
                <a:spcPct val="100000"/>
              </a:lnSpc>
              <a:spcBef>
                <a:spcPts val="328"/>
              </a:spcBef>
              <a:spcAft>
                <a:spcPts val="0"/>
              </a:spcAft>
              <a:buClr>
                <a:schemeClr val="dk1"/>
              </a:buClr>
              <a:buSzPts val="7500"/>
              <a:buChar char="–"/>
              <a:defRPr sz="1600"/>
            </a:lvl4pPr>
            <a:lvl5pPr marL="2286000" lvl="4" indent="-704850" algn="l">
              <a:lnSpc>
                <a:spcPct val="100000"/>
              </a:lnSpc>
              <a:spcBef>
                <a:spcPts val="328"/>
              </a:spcBef>
              <a:spcAft>
                <a:spcPts val="0"/>
              </a:spcAft>
              <a:buClr>
                <a:schemeClr val="dk1"/>
              </a:buClr>
              <a:buSzPts val="7500"/>
              <a:buChar char="»"/>
              <a:defRPr sz="1600"/>
            </a:lvl5pPr>
            <a:lvl6pPr marL="2743200" lvl="5" indent="-704850" algn="l">
              <a:lnSpc>
                <a:spcPct val="100000"/>
              </a:lnSpc>
              <a:spcBef>
                <a:spcPts val="328"/>
              </a:spcBef>
              <a:spcAft>
                <a:spcPts val="0"/>
              </a:spcAft>
              <a:buClr>
                <a:schemeClr val="dk1"/>
              </a:buClr>
              <a:buSzPts val="7500"/>
              <a:buChar char="•"/>
              <a:defRPr sz="1600"/>
            </a:lvl6pPr>
            <a:lvl7pPr marL="3200400" lvl="6" indent="-704850" algn="l">
              <a:lnSpc>
                <a:spcPct val="100000"/>
              </a:lnSpc>
              <a:spcBef>
                <a:spcPts val="328"/>
              </a:spcBef>
              <a:spcAft>
                <a:spcPts val="0"/>
              </a:spcAft>
              <a:buClr>
                <a:schemeClr val="dk1"/>
              </a:buClr>
              <a:buSzPts val="7500"/>
              <a:buChar char="•"/>
              <a:defRPr sz="1600"/>
            </a:lvl7pPr>
            <a:lvl8pPr marL="3657600" lvl="7" indent="-704850" algn="l">
              <a:lnSpc>
                <a:spcPct val="100000"/>
              </a:lnSpc>
              <a:spcBef>
                <a:spcPts val="328"/>
              </a:spcBef>
              <a:spcAft>
                <a:spcPts val="0"/>
              </a:spcAft>
              <a:buClr>
                <a:schemeClr val="dk1"/>
              </a:buClr>
              <a:buSzPts val="7500"/>
              <a:buChar char="•"/>
              <a:defRPr sz="1600"/>
            </a:lvl8pPr>
            <a:lvl9pPr marL="4114800" lvl="8" indent="-704850" algn="l">
              <a:lnSpc>
                <a:spcPct val="100000"/>
              </a:lnSpc>
              <a:spcBef>
                <a:spcPts val="328"/>
              </a:spcBef>
              <a:spcAft>
                <a:spcPts val="0"/>
              </a:spcAft>
              <a:buClr>
                <a:schemeClr val="dk1"/>
              </a:buClr>
              <a:buSzPts val="7500"/>
              <a:buChar char="•"/>
              <a:defRPr sz="1600"/>
            </a:lvl9pPr>
          </a:lstStyle>
          <a:p>
            <a:endParaRPr/>
          </a:p>
        </p:txBody>
      </p:sp>
      <p:sp>
        <p:nvSpPr>
          <p:cNvPr id="30" name="Google Shape;30;p22"/>
          <p:cNvSpPr txBox="1">
            <a:spLocks noGrp="1"/>
          </p:cNvSpPr>
          <p:nvPr>
            <p:ph type="dt" idx="10"/>
          </p:nvPr>
        </p:nvSpPr>
        <p:spPr>
          <a:xfrm>
            <a:off x="457200" y="4767264"/>
            <a:ext cx="2133600" cy="273900"/>
          </a:xfrm>
          <a:prstGeom prst="rect">
            <a:avLst/>
          </a:prstGeom>
          <a:noFill/>
          <a:ln>
            <a:noFill/>
          </a:ln>
        </p:spPr>
        <p:txBody>
          <a:bodyPr spcFirstLastPara="1" wrap="square" lIns="94100" tIns="47025" rIns="94100" bIns="47025" anchor="ctr" anchorCtr="0">
            <a:noAutofit/>
          </a:bodyPr>
          <a:lstStyle>
            <a:lvl1pPr lvl="0" algn="l">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31" name="Google Shape;31;p22"/>
          <p:cNvSpPr txBox="1">
            <a:spLocks noGrp="1"/>
          </p:cNvSpPr>
          <p:nvPr>
            <p:ph type="ftr" idx="11"/>
          </p:nvPr>
        </p:nvSpPr>
        <p:spPr>
          <a:xfrm>
            <a:off x="3124200" y="4767264"/>
            <a:ext cx="2895600" cy="2739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r>
              <a:rPr lang="en-US" smtClean="0"/>
              <a:t>Department of Computer Science and Engineering</a:t>
            </a:r>
            <a:endParaRPr/>
          </a:p>
        </p:txBody>
      </p:sp>
      <p:sp>
        <p:nvSpPr>
          <p:cNvPr id="32" name="Google Shape;32;p22"/>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33"/>
        <p:cNvGrpSpPr/>
        <p:nvPr/>
      </p:nvGrpSpPr>
      <p:grpSpPr>
        <a:xfrm>
          <a:off x="0" y="0"/>
          <a:ext cx="0" cy="0"/>
          <a:chOff x="0" y="0"/>
          <a:chExt cx="0" cy="0"/>
        </a:xfrm>
      </p:grpSpPr>
      <p:sp>
        <p:nvSpPr>
          <p:cNvPr id="34" name="Google Shape;34;p23"/>
          <p:cNvSpPr txBox="1">
            <a:spLocks noGrp="1"/>
          </p:cNvSpPr>
          <p:nvPr>
            <p:ph type="title"/>
          </p:nvPr>
        </p:nvSpPr>
        <p:spPr>
          <a:xfrm>
            <a:off x="457202" y="204788"/>
            <a:ext cx="3008400" cy="871800"/>
          </a:xfrm>
          <a:prstGeom prst="rect">
            <a:avLst/>
          </a:prstGeom>
          <a:noFill/>
          <a:ln>
            <a:noFill/>
          </a:ln>
        </p:spPr>
        <p:txBody>
          <a:bodyPr spcFirstLastPara="1" wrap="square" lIns="94100" tIns="47025" rIns="94100" bIns="47025" anchor="b" anchorCtr="0">
            <a:noAutofit/>
          </a:bodyPr>
          <a:lstStyle>
            <a:lvl1pPr lvl="0" algn="l">
              <a:lnSpc>
                <a:spcPct val="100000"/>
              </a:lnSpc>
              <a:spcBef>
                <a:spcPts val="0"/>
              </a:spcBef>
              <a:spcAft>
                <a:spcPts val="0"/>
              </a:spcAft>
              <a:buClr>
                <a:schemeClr val="dk1"/>
              </a:buClr>
              <a:buSzPts val="9400"/>
              <a:buFont typeface="Calibri"/>
              <a:buNone/>
              <a:defRPr sz="21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23"/>
          <p:cNvSpPr txBox="1">
            <a:spLocks noGrp="1"/>
          </p:cNvSpPr>
          <p:nvPr>
            <p:ph type="body" idx="1"/>
          </p:nvPr>
        </p:nvSpPr>
        <p:spPr>
          <a:xfrm>
            <a:off x="3575051" y="204789"/>
            <a:ext cx="5111700" cy="4389900"/>
          </a:xfrm>
          <a:prstGeom prst="rect">
            <a:avLst/>
          </a:prstGeom>
          <a:noFill/>
          <a:ln>
            <a:noFill/>
          </a:ln>
        </p:spPr>
        <p:txBody>
          <a:bodyPr spcFirstLastPara="1" wrap="square" lIns="94100" tIns="47025" rIns="94100" bIns="47025" anchor="t" anchorCtr="0">
            <a:noAutofit/>
          </a:bodyPr>
          <a:lstStyle>
            <a:lvl1pPr marL="457200" lvl="0" indent="-1187450" algn="l">
              <a:lnSpc>
                <a:spcPct val="100000"/>
              </a:lnSpc>
              <a:spcBef>
                <a:spcPts val="660"/>
              </a:spcBef>
              <a:spcAft>
                <a:spcPts val="0"/>
              </a:spcAft>
              <a:buClr>
                <a:schemeClr val="dk1"/>
              </a:buClr>
              <a:buSzPts val="15100"/>
              <a:buChar char="•"/>
              <a:defRPr sz="3300"/>
            </a:lvl1pPr>
            <a:lvl2pPr marL="914400" lvl="1" indent="-1066800" algn="l">
              <a:lnSpc>
                <a:spcPct val="100000"/>
              </a:lnSpc>
              <a:spcBef>
                <a:spcPts val="577"/>
              </a:spcBef>
              <a:spcAft>
                <a:spcPts val="0"/>
              </a:spcAft>
              <a:buClr>
                <a:schemeClr val="dk1"/>
              </a:buClr>
              <a:buSzPts val="13200"/>
              <a:buChar char="–"/>
              <a:defRPr sz="2900"/>
            </a:lvl2pPr>
            <a:lvl3pPr marL="1371600" lvl="2" indent="-946150" algn="l">
              <a:lnSpc>
                <a:spcPct val="100000"/>
              </a:lnSpc>
              <a:spcBef>
                <a:spcPts val="494"/>
              </a:spcBef>
              <a:spcAft>
                <a:spcPts val="0"/>
              </a:spcAft>
              <a:buClr>
                <a:schemeClr val="dk1"/>
              </a:buClr>
              <a:buSzPts val="11300"/>
              <a:buChar char="•"/>
              <a:defRPr sz="2500"/>
            </a:lvl3pPr>
            <a:lvl4pPr marL="1828800" lvl="3" indent="-825500" algn="l">
              <a:lnSpc>
                <a:spcPct val="100000"/>
              </a:lnSpc>
              <a:spcBef>
                <a:spcPts val="411"/>
              </a:spcBef>
              <a:spcAft>
                <a:spcPts val="0"/>
              </a:spcAft>
              <a:buClr>
                <a:schemeClr val="dk1"/>
              </a:buClr>
              <a:buSzPts val="9400"/>
              <a:buChar char="–"/>
              <a:defRPr sz="2100"/>
            </a:lvl4pPr>
            <a:lvl5pPr marL="2286000" lvl="4" indent="-825500" algn="l">
              <a:lnSpc>
                <a:spcPct val="100000"/>
              </a:lnSpc>
              <a:spcBef>
                <a:spcPts val="411"/>
              </a:spcBef>
              <a:spcAft>
                <a:spcPts val="0"/>
              </a:spcAft>
              <a:buClr>
                <a:schemeClr val="dk1"/>
              </a:buClr>
              <a:buSzPts val="9400"/>
              <a:buChar char="»"/>
              <a:defRPr sz="2100"/>
            </a:lvl5pPr>
            <a:lvl6pPr marL="2743200" lvl="5" indent="-825500" algn="l">
              <a:lnSpc>
                <a:spcPct val="100000"/>
              </a:lnSpc>
              <a:spcBef>
                <a:spcPts val="411"/>
              </a:spcBef>
              <a:spcAft>
                <a:spcPts val="0"/>
              </a:spcAft>
              <a:buClr>
                <a:schemeClr val="dk1"/>
              </a:buClr>
              <a:buSzPts val="9400"/>
              <a:buChar char="•"/>
              <a:defRPr sz="2100"/>
            </a:lvl6pPr>
            <a:lvl7pPr marL="3200400" lvl="6" indent="-825500" algn="l">
              <a:lnSpc>
                <a:spcPct val="100000"/>
              </a:lnSpc>
              <a:spcBef>
                <a:spcPts val="411"/>
              </a:spcBef>
              <a:spcAft>
                <a:spcPts val="0"/>
              </a:spcAft>
              <a:buClr>
                <a:schemeClr val="dk1"/>
              </a:buClr>
              <a:buSzPts val="9400"/>
              <a:buChar char="•"/>
              <a:defRPr sz="2100"/>
            </a:lvl7pPr>
            <a:lvl8pPr marL="3657600" lvl="7" indent="-825500" algn="l">
              <a:lnSpc>
                <a:spcPct val="100000"/>
              </a:lnSpc>
              <a:spcBef>
                <a:spcPts val="411"/>
              </a:spcBef>
              <a:spcAft>
                <a:spcPts val="0"/>
              </a:spcAft>
              <a:buClr>
                <a:schemeClr val="dk1"/>
              </a:buClr>
              <a:buSzPts val="9400"/>
              <a:buChar char="•"/>
              <a:defRPr sz="2100"/>
            </a:lvl8pPr>
            <a:lvl9pPr marL="4114800" lvl="8" indent="-825500" algn="l">
              <a:lnSpc>
                <a:spcPct val="100000"/>
              </a:lnSpc>
              <a:spcBef>
                <a:spcPts val="411"/>
              </a:spcBef>
              <a:spcAft>
                <a:spcPts val="0"/>
              </a:spcAft>
              <a:buClr>
                <a:schemeClr val="dk1"/>
              </a:buClr>
              <a:buSzPts val="9400"/>
              <a:buChar char="•"/>
              <a:defRPr sz="2100"/>
            </a:lvl9pPr>
          </a:lstStyle>
          <a:p>
            <a:endParaRPr/>
          </a:p>
        </p:txBody>
      </p:sp>
      <p:sp>
        <p:nvSpPr>
          <p:cNvPr id="36" name="Google Shape;36;p23"/>
          <p:cNvSpPr txBox="1">
            <a:spLocks noGrp="1"/>
          </p:cNvSpPr>
          <p:nvPr>
            <p:ph type="body" idx="2"/>
          </p:nvPr>
        </p:nvSpPr>
        <p:spPr>
          <a:xfrm>
            <a:off x="457202" y="1076326"/>
            <a:ext cx="3008400" cy="3518400"/>
          </a:xfrm>
          <a:prstGeom prst="rect">
            <a:avLst/>
          </a:prstGeom>
          <a:noFill/>
          <a:ln>
            <a:noFill/>
          </a:ln>
        </p:spPr>
        <p:txBody>
          <a:bodyPr spcFirstLastPara="1" wrap="square" lIns="94100" tIns="47025" rIns="94100" bIns="47025" anchor="t" anchorCtr="0">
            <a:noAutofit/>
          </a:bodyPr>
          <a:lstStyle>
            <a:lvl1pPr marL="457200" lvl="0" indent="-228600" algn="l">
              <a:lnSpc>
                <a:spcPct val="100000"/>
              </a:lnSpc>
              <a:spcBef>
                <a:spcPts val="289"/>
              </a:spcBef>
              <a:spcAft>
                <a:spcPts val="0"/>
              </a:spcAft>
              <a:buClr>
                <a:schemeClr val="dk1"/>
              </a:buClr>
              <a:buSzPts val="6600"/>
              <a:buNone/>
              <a:defRPr sz="1400"/>
            </a:lvl1pPr>
            <a:lvl2pPr marL="914400" lvl="1" indent="-228600" algn="l">
              <a:lnSpc>
                <a:spcPct val="100000"/>
              </a:lnSpc>
              <a:spcBef>
                <a:spcPts val="245"/>
              </a:spcBef>
              <a:spcAft>
                <a:spcPts val="0"/>
              </a:spcAft>
              <a:buClr>
                <a:schemeClr val="dk1"/>
              </a:buClr>
              <a:buSzPts val="5600"/>
              <a:buNone/>
              <a:defRPr sz="1200"/>
            </a:lvl2pPr>
            <a:lvl3pPr marL="1371600" lvl="2" indent="-228600" algn="l">
              <a:lnSpc>
                <a:spcPct val="100000"/>
              </a:lnSpc>
              <a:spcBef>
                <a:spcPts val="206"/>
              </a:spcBef>
              <a:spcAft>
                <a:spcPts val="0"/>
              </a:spcAft>
              <a:buClr>
                <a:schemeClr val="dk1"/>
              </a:buClr>
              <a:buSzPts val="4700"/>
              <a:buNone/>
              <a:defRPr sz="1000"/>
            </a:lvl3pPr>
            <a:lvl4pPr marL="1828800" lvl="3" indent="-228600" algn="l">
              <a:lnSpc>
                <a:spcPct val="100000"/>
              </a:lnSpc>
              <a:spcBef>
                <a:spcPts val="184"/>
              </a:spcBef>
              <a:spcAft>
                <a:spcPts val="0"/>
              </a:spcAft>
              <a:buClr>
                <a:schemeClr val="dk1"/>
              </a:buClr>
              <a:buSzPts val="4200"/>
              <a:buNone/>
              <a:defRPr sz="900"/>
            </a:lvl4pPr>
            <a:lvl5pPr marL="2286000" lvl="4" indent="-228600" algn="l">
              <a:lnSpc>
                <a:spcPct val="100000"/>
              </a:lnSpc>
              <a:spcBef>
                <a:spcPts val="184"/>
              </a:spcBef>
              <a:spcAft>
                <a:spcPts val="0"/>
              </a:spcAft>
              <a:buClr>
                <a:schemeClr val="dk1"/>
              </a:buClr>
              <a:buSzPts val="4200"/>
              <a:buNone/>
              <a:defRPr sz="900"/>
            </a:lvl5pPr>
            <a:lvl6pPr marL="2743200" lvl="5" indent="-228600" algn="l">
              <a:lnSpc>
                <a:spcPct val="100000"/>
              </a:lnSpc>
              <a:spcBef>
                <a:spcPts val="184"/>
              </a:spcBef>
              <a:spcAft>
                <a:spcPts val="0"/>
              </a:spcAft>
              <a:buClr>
                <a:schemeClr val="dk1"/>
              </a:buClr>
              <a:buSzPts val="4200"/>
              <a:buNone/>
              <a:defRPr sz="900"/>
            </a:lvl6pPr>
            <a:lvl7pPr marL="3200400" lvl="6" indent="-228600" algn="l">
              <a:lnSpc>
                <a:spcPct val="100000"/>
              </a:lnSpc>
              <a:spcBef>
                <a:spcPts val="184"/>
              </a:spcBef>
              <a:spcAft>
                <a:spcPts val="0"/>
              </a:spcAft>
              <a:buClr>
                <a:schemeClr val="dk1"/>
              </a:buClr>
              <a:buSzPts val="4200"/>
              <a:buNone/>
              <a:defRPr sz="900"/>
            </a:lvl7pPr>
            <a:lvl8pPr marL="3657600" lvl="7" indent="-228600" algn="l">
              <a:lnSpc>
                <a:spcPct val="100000"/>
              </a:lnSpc>
              <a:spcBef>
                <a:spcPts val="184"/>
              </a:spcBef>
              <a:spcAft>
                <a:spcPts val="0"/>
              </a:spcAft>
              <a:buClr>
                <a:schemeClr val="dk1"/>
              </a:buClr>
              <a:buSzPts val="4200"/>
              <a:buNone/>
              <a:defRPr sz="900"/>
            </a:lvl8pPr>
            <a:lvl9pPr marL="4114800" lvl="8" indent="-228600" algn="l">
              <a:lnSpc>
                <a:spcPct val="100000"/>
              </a:lnSpc>
              <a:spcBef>
                <a:spcPts val="184"/>
              </a:spcBef>
              <a:spcAft>
                <a:spcPts val="0"/>
              </a:spcAft>
              <a:buClr>
                <a:schemeClr val="dk1"/>
              </a:buClr>
              <a:buSzPts val="4200"/>
              <a:buNone/>
              <a:defRPr sz="900"/>
            </a:lvl9pPr>
          </a:lstStyle>
          <a:p>
            <a:endParaRPr/>
          </a:p>
        </p:txBody>
      </p:sp>
      <p:sp>
        <p:nvSpPr>
          <p:cNvPr id="37" name="Google Shape;37;p23"/>
          <p:cNvSpPr txBox="1">
            <a:spLocks noGrp="1"/>
          </p:cNvSpPr>
          <p:nvPr>
            <p:ph type="dt" idx="10"/>
          </p:nvPr>
        </p:nvSpPr>
        <p:spPr>
          <a:xfrm>
            <a:off x="457200" y="4767264"/>
            <a:ext cx="2133600" cy="273900"/>
          </a:xfrm>
          <a:prstGeom prst="rect">
            <a:avLst/>
          </a:prstGeom>
          <a:noFill/>
          <a:ln>
            <a:noFill/>
          </a:ln>
        </p:spPr>
        <p:txBody>
          <a:bodyPr spcFirstLastPara="1" wrap="square" lIns="94100" tIns="47025" rIns="94100" bIns="47025" anchor="ctr" anchorCtr="0">
            <a:noAutofit/>
          </a:bodyPr>
          <a:lstStyle>
            <a:lvl1pPr lvl="0" algn="l">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38" name="Google Shape;38;p23"/>
          <p:cNvSpPr txBox="1">
            <a:spLocks noGrp="1"/>
          </p:cNvSpPr>
          <p:nvPr>
            <p:ph type="ftr" idx="11"/>
          </p:nvPr>
        </p:nvSpPr>
        <p:spPr>
          <a:xfrm>
            <a:off x="3124200" y="4767264"/>
            <a:ext cx="2895600" cy="2739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r>
              <a:rPr lang="en-US" smtClean="0"/>
              <a:t>Department of Computer Science and Engineering</a:t>
            </a:r>
            <a:endParaRPr/>
          </a:p>
        </p:txBody>
      </p:sp>
      <p:sp>
        <p:nvSpPr>
          <p:cNvPr id="39" name="Google Shape;39;p23"/>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40"/>
        <p:cNvGrpSpPr/>
        <p:nvPr/>
      </p:nvGrpSpPr>
      <p:grpSpPr>
        <a:xfrm>
          <a:off x="0" y="0"/>
          <a:ext cx="0" cy="0"/>
          <a:chOff x="0" y="0"/>
          <a:chExt cx="0" cy="0"/>
        </a:xfrm>
      </p:grpSpPr>
      <p:sp>
        <p:nvSpPr>
          <p:cNvPr id="41" name="Google Shape;41;p24"/>
          <p:cNvSpPr txBox="1">
            <a:spLocks noGrp="1"/>
          </p:cNvSpPr>
          <p:nvPr>
            <p:ph type="title"/>
          </p:nvPr>
        </p:nvSpPr>
        <p:spPr>
          <a:xfrm>
            <a:off x="1792289" y="3600452"/>
            <a:ext cx="5486400" cy="425100"/>
          </a:xfrm>
          <a:prstGeom prst="rect">
            <a:avLst/>
          </a:prstGeom>
          <a:noFill/>
          <a:ln>
            <a:noFill/>
          </a:ln>
        </p:spPr>
        <p:txBody>
          <a:bodyPr spcFirstLastPara="1" wrap="square" lIns="94100" tIns="47025" rIns="94100" bIns="47025" anchor="b" anchorCtr="0">
            <a:noAutofit/>
          </a:bodyPr>
          <a:lstStyle>
            <a:lvl1pPr lvl="0" algn="l">
              <a:lnSpc>
                <a:spcPct val="100000"/>
              </a:lnSpc>
              <a:spcBef>
                <a:spcPts val="0"/>
              </a:spcBef>
              <a:spcAft>
                <a:spcPts val="0"/>
              </a:spcAft>
              <a:buClr>
                <a:schemeClr val="dk1"/>
              </a:buClr>
              <a:buSzPts val="9400"/>
              <a:buFont typeface="Calibri"/>
              <a:buNone/>
              <a:defRPr sz="2100" b="1"/>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2" name="Google Shape;42;p24"/>
          <p:cNvSpPr>
            <a:spLocks noGrp="1"/>
          </p:cNvSpPr>
          <p:nvPr>
            <p:ph type="pic" idx="2"/>
          </p:nvPr>
        </p:nvSpPr>
        <p:spPr>
          <a:xfrm>
            <a:off x="1792289" y="459581"/>
            <a:ext cx="5486400" cy="3086100"/>
          </a:xfrm>
          <a:prstGeom prst="rect">
            <a:avLst/>
          </a:prstGeom>
          <a:noFill/>
          <a:ln>
            <a:noFill/>
          </a:ln>
        </p:spPr>
      </p:sp>
      <p:sp>
        <p:nvSpPr>
          <p:cNvPr id="43" name="Google Shape;43;p24"/>
          <p:cNvSpPr txBox="1">
            <a:spLocks noGrp="1"/>
          </p:cNvSpPr>
          <p:nvPr>
            <p:ph type="body" idx="1"/>
          </p:nvPr>
        </p:nvSpPr>
        <p:spPr>
          <a:xfrm>
            <a:off x="1792289" y="4025505"/>
            <a:ext cx="5486400" cy="603600"/>
          </a:xfrm>
          <a:prstGeom prst="rect">
            <a:avLst/>
          </a:prstGeom>
          <a:noFill/>
          <a:ln>
            <a:noFill/>
          </a:ln>
        </p:spPr>
        <p:txBody>
          <a:bodyPr spcFirstLastPara="1" wrap="square" lIns="94100" tIns="47025" rIns="94100" bIns="47025" anchor="t" anchorCtr="0">
            <a:noAutofit/>
          </a:bodyPr>
          <a:lstStyle>
            <a:lvl1pPr marL="457200" lvl="0" indent="-228600" algn="l">
              <a:lnSpc>
                <a:spcPct val="100000"/>
              </a:lnSpc>
              <a:spcBef>
                <a:spcPts val="289"/>
              </a:spcBef>
              <a:spcAft>
                <a:spcPts val="0"/>
              </a:spcAft>
              <a:buClr>
                <a:schemeClr val="dk1"/>
              </a:buClr>
              <a:buSzPts val="6600"/>
              <a:buNone/>
              <a:defRPr sz="1400"/>
            </a:lvl1pPr>
            <a:lvl2pPr marL="914400" lvl="1" indent="-228600" algn="l">
              <a:lnSpc>
                <a:spcPct val="100000"/>
              </a:lnSpc>
              <a:spcBef>
                <a:spcPts val="245"/>
              </a:spcBef>
              <a:spcAft>
                <a:spcPts val="0"/>
              </a:spcAft>
              <a:buClr>
                <a:schemeClr val="dk1"/>
              </a:buClr>
              <a:buSzPts val="5600"/>
              <a:buNone/>
              <a:defRPr sz="1200"/>
            </a:lvl2pPr>
            <a:lvl3pPr marL="1371600" lvl="2" indent="-228600" algn="l">
              <a:lnSpc>
                <a:spcPct val="100000"/>
              </a:lnSpc>
              <a:spcBef>
                <a:spcPts val="206"/>
              </a:spcBef>
              <a:spcAft>
                <a:spcPts val="0"/>
              </a:spcAft>
              <a:buClr>
                <a:schemeClr val="dk1"/>
              </a:buClr>
              <a:buSzPts val="4700"/>
              <a:buNone/>
              <a:defRPr sz="1000"/>
            </a:lvl3pPr>
            <a:lvl4pPr marL="1828800" lvl="3" indent="-228600" algn="l">
              <a:lnSpc>
                <a:spcPct val="100000"/>
              </a:lnSpc>
              <a:spcBef>
                <a:spcPts val="184"/>
              </a:spcBef>
              <a:spcAft>
                <a:spcPts val="0"/>
              </a:spcAft>
              <a:buClr>
                <a:schemeClr val="dk1"/>
              </a:buClr>
              <a:buSzPts val="4200"/>
              <a:buNone/>
              <a:defRPr sz="900"/>
            </a:lvl4pPr>
            <a:lvl5pPr marL="2286000" lvl="4" indent="-228600" algn="l">
              <a:lnSpc>
                <a:spcPct val="100000"/>
              </a:lnSpc>
              <a:spcBef>
                <a:spcPts val="184"/>
              </a:spcBef>
              <a:spcAft>
                <a:spcPts val="0"/>
              </a:spcAft>
              <a:buClr>
                <a:schemeClr val="dk1"/>
              </a:buClr>
              <a:buSzPts val="4200"/>
              <a:buNone/>
              <a:defRPr sz="900"/>
            </a:lvl5pPr>
            <a:lvl6pPr marL="2743200" lvl="5" indent="-228600" algn="l">
              <a:lnSpc>
                <a:spcPct val="100000"/>
              </a:lnSpc>
              <a:spcBef>
                <a:spcPts val="184"/>
              </a:spcBef>
              <a:spcAft>
                <a:spcPts val="0"/>
              </a:spcAft>
              <a:buClr>
                <a:schemeClr val="dk1"/>
              </a:buClr>
              <a:buSzPts val="4200"/>
              <a:buNone/>
              <a:defRPr sz="900"/>
            </a:lvl6pPr>
            <a:lvl7pPr marL="3200400" lvl="6" indent="-228600" algn="l">
              <a:lnSpc>
                <a:spcPct val="100000"/>
              </a:lnSpc>
              <a:spcBef>
                <a:spcPts val="184"/>
              </a:spcBef>
              <a:spcAft>
                <a:spcPts val="0"/>
              </a:spcAft>
              <a:buClr>
                <a:schemeClr val="dk1"/>
              </a:buClr>
              <a:buSzPts val="4200"/>
              <a:buNone/>
              <a:defRPr sz="900"/>
            </a:lvl7pPr>
            <a:lvl8pPr marL="3657600" lvl="7" indent="-228600" algn="l">
              <a:lnSpc>
                <a:spcPct val="100000"/>
              </a:lnSpc>
              <a:spcBef>
                <a:spcPts val="184"/>
              </a:spcBef>
              <a:spcAft>
                <a:spcPts val="0"/>
              </a:spcAft>
              <a:buClr>
                <a:schemeClr val="dk1"/>
              </a:buClr>
              <a:buSzPts val="4200"/>
              <a:buNone/>
              <a:defRPr sz="900"/>
            </a:lvl8pPr>
            <a:lvl9pPr marL="4114800" lvl="8" indent="-228600" algn="l">
              <a:lnSpc>
                <a:spcPct val="100000"/>
              </a:lnSpc>
              <a:spcBef>
                <a:spcPts val="184"/>
              </a:spcBef>
              <a:spcAft>
                <a:spcPts val="0"/>
              </a:spcAft>
              <a:buClr>
                <a:schemeClr val="dk1"/>
              </a:buClr>
              <a:buSzPts val="4200"/>
              <a:buNone/>
              <a:defRPr sz="900"/>
            </a:lvl9pPr>
          </a:lstStyle>
          <a:p>
            <a:endParaRPr/>
          </a:p>
        </p:txBody>
      </p:sp>
      <p:sp>
        <p:nvSpPr>
          <p:cNvPr id="44" name="Google Shape;44;p24"/>
          <p:cNvSpPr txBox="1">
            <a:spLocks noGrp="1"/>
          </p:cNvSpPr>
          <p:nvPr>
            <p:ph type="dt" idx="10"/>
          </p:nvPr>
        </p:nvSpPr>
        <p:spPr>
          <a:xfrm>
            <a:off x="457200" y="4767264"/>
            <a:ext cx="2133600" cy="273900"/>
          </a:xfrm>
          <a:prstGeom prst="rect">
            <a:avLst/>
          </a:prstGeom>
          <a:noFill/>
          <a:ln>
            <a:noFill/>
          </a:ln>
        </p:spPr>
        <p:txBody>
          <a:bodyPr spcFirstLastPara="1" wrap="square" lIns="94100" tIns="47025" rIns="94100" bIns="47025" anchor="ctr" anchorCtr="0">
            <a:noAutofit/>
          </a:bodyPr>
          <a:lstStyle>
            <a:lvl1pPr lvl="0" algn="l">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45" name="Google Shape;45;p24"/>
          <p:cNvSpPr txBox="1">
            <a:spLocks noGrp="1"/>
          </p:cNvSpPr>
          <p:nvPr>
            <p:ph type="ftr" idx="11"/>
          </p:nvPr>
        </p:nvSpPr>
        <p:spPr>
          <a:xfrm>
            <a:off x="3124200" y="4767264"/>
            <a:ext cx="2895600" cy="2739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r>
              <a:rPr lang="en-US" smtClean="0"/>
              <a:t>Department of Computer Science and Engineering</a:t>
            </a:r>
            <a:endParaRPr/>
          </a:p>
        </p:txBody>
      </p:sp>
      <p:sp>
        <p:nvSpPr>
          <p:cNvPr id="46" name="Google Shape;46;p24"/>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47"/>
        <p:cNvGrpSpPr/>
        <p:nvPr/>
      </p:nvGrpSpPr>
      <p:grpSpPr>
        <a:xfrm>
          <a:off x="0" y="0"/>
          <a:ext cx="0" cy="0"/>
          <a:chOff x="0" y="0"/>
          <a:chExt cx="0" cy="0"/>
        </a:xfrm>
      </p:grpSpPr>
      <p:sp>
        <p:nvSpPr>
          <p:cNvPr id="48" name="Google Shape;48;p25"/>
          <p:cNvSpPr txBox="1">
            <a:spLocks noGrp="1"/>
          </p:cNvSpPr>
          <p:nvPr>
            <p:ph type="title"/>
          </p:nvPr>
        </p:nvSpPr>
        <p:spPr>
          <a:xfrm>
            <a:off x="457200" y="205978"/>
            <a:ext cx="8229600" cy="8574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25"/>
          <p:cNvSpPr txBox="1">
            <a:spLocks noGrp="1"/>
          </p:cNvSpPr>
          <p:nvPr>
            <p:ph type="body" idx="1"/>
          </p:nvPr>
        </p:nvSpPr>
        <p:spPr>
          <a:xfrm rot="5400000">
            <a:off x="2874751" y="-1217399"/>
            <a:ext cx="3394500" cy="8229600"/>
          </a:xfrm>
          <a:prstGeom prst="rect">
            <a:avLst/>
          </a:prstGeom>
          <a:noFill/>
          <a:ln>
            <a:noFill/>
          </a:ln>
        </p:spPr>
        <p:txBody>
          <a:bodyPr spcFirstLastPara="1" wrap="square" lIns="94100" tIns="47025" rIns="94100" bIns="47025" anchor="t" anchorCtr="0">
            <a:noAutofit/>
          </a:bodyPr>
          <a:lstStyle>
            <a:lvl1pPr marL="457200" lvl="0" indent="-342900" algn="l">
              <a:lnSpc>
                <a:spcPct val="100000"/>
              </a:lnSpc>
              <a:spcBef>
                <a:spcPts val="79"/>
              </a:spcBef>
              <a:spcAft>
                <a:spcPts val="0"/>
              </a:spcAft>
              <a:buClr>
                <a:schemeClr val="dk1"/>
              </a:buClr>
              <a:buSzPts val="1800"/>
              <a:buChar char="•"/>
              <a:defRPr/>
            </a:lvl1pPr>
            <a:lvl2pPr marL="914400" lvl="1" indent="-342900" algn="l">
              <a:lnSpc>
                <a:spcPct val="100000"/>
              </a:lnSpc>
              <a:spcBef>
                <a:spcPts val="79"/>
              </a:spcBef>
              <a:spcAft>
                <a:spcPts val="0"/>
              </a:spcAft>
              <a:buClr>
                <a:schemeClr val="dk1"/>
              </a:buClr>
              <a:buSzPts val="1800"/>
              <a:buChar char="–"/>
              <a:defRPr/>
            </a:lvl2pPr>
            <a:lvl3pPr marL="1371600" lvl="2" indent="-342900" algn="l">
              <a:lnSpc>
                <a:spcPct val="100000"/>
              </a:lnSpc>
              <a:spcBef>
                <a:spcPts val="79"/>
              </a:spcBef>
              <a:spcAft>
                <a:spcPts val="0"/>
              </a:spcAft>
              <a:buClr>
                <a:schemeClr val="dk1"/>
              </a:buClr>
              <a:buSzPts val="1800"/>
              <a:buChar char="•"/>
              <a:defRPr/>
            </a:lvl3pPr>
            <a:lvl4pPr marL="1828800" lvl="3" indent="-342900" algn="l">
              <a:lnSpc>
                <a:spcPct val="100000"/>
              </a:lnSpc>
              <a:spcBef>
                <a:spcPts val="79"/>
              </a:spcBef>
              <a:spcAft>
                <a:spcPts val="0"/>
              </a:spcAft>
              <a:buClr>
                <a:schemeClr val="dk1"/>
              </a:buClr>
              <a:buSzPts val="1800"/>
              <a:buChar char="–"/>
              <a:defRPr/>
            </a:lvl4pPr>
            <a:lvl5pPr marL="2286000" lvl="4" indent="-342900" algn="l">
              <a:lnSpc>
                <a:spcPct val="100000"/>
              </a:lnSpc>
              <a:spcBef>
                <a:spcPts val="79"/>
              </a:spcBef>
              <a:spcAft>
                <a:spcPts val="0"/>
              </a:spcAft>
              <a:buClr>
                <a:schemeClr val="dk1"/>
              </a:buClr>
              <a:buSzPts val="1800"/>
              <a:buChar char="»"/>
              <a:defRPr/>
            </a:lvl5pPr>
            <a:lvl6pPr marL="2743200" lvl="5" indent="-342900" algn="l">
              <a:lnSpc>
                <a:spcPct val="100000"/>
              </a:lnSpc>
              <a:spcBef>
                <a:spcPts val="79"/>
              </a:spcBef>
              <a:spcAft>
                <a:spcPts val="0"/>
              </a:spcAft>
              <a:buClr>
                <a:schemeClr val="dk1"/>
              </a:buClr>
              <a:buSzPts val="1800"/>
              <a:buChar char="•"/>
              <a:defRPr/>
            </a:lvl6pPr>
            <a:lvl7pPr marL="3200400" lvl="6" indent="-342900" algn="l">
              <a:lnSpc>
                <a:spcPct val="100000"/>
              </a:lnSpc>
              <a:spcBef>
                <a:spcPts val="79"/>
              </a:spcBef>
              <a:spcAft>
                <a:spcPts val="0"/>
              </a:spcAft>
              <a:buClr>
                <a:schemeClr val="dk1"/>
              </a:buClr>
              <a:buSzPts val="1800"/>
              <a:buChar char="•"/>
              <a:defRPr/>
            </a:lvl7pPr>
            <a:lvl8pPr marL="3657600" lvl="7" indent="-342900" algn="l">
              <a:lnSpc>
                <a:spcPct val="100000"/>
              </a:lnSpc>
              <a:spcBef>
                <a:spcPts val="79"/>
              </a:spcBef>
              <a:spcAft>
                <a:spcPts val="0"/>
              </a:spcAft>
              <a:buClr>
                <a:schemeClr val="dk1"/>
              </a:buClr>
              <a:buSzPts val="1800"/>
              <a:buChar char="•"/>
              <a:defRPr/>
            </a:lvl8pPr>
            <a:lvl9pPr marL="4114800" lvl="8" indent="-342900" algn="l">
              <a:lnSpc>
                <a:spcPct val="100000"/>
              </a:lnSpc>
              <a:spcBef>
                <a:spcPts val="79"/>
              </a:spcBef>
              <a:spcAft>
                <a:spcPts val="0"/>
              </a:spcAft>
              <a:buClr>
                <a:schemeClr val="dk1"/>
              </a:buClr>
              <a:buSzPts val="1800"/>
              <a:buChar char="•"/>
              <a:defRPr/>
            </a:lvl9pPr>
          </a:lstStyle>
          <a:p>
            <a:endParaRPr/>
          </a:p>
        </p:txBody>
      </p:sp>
      <p:sp>
        <p:nvSpPr>
          <p:cNvPr id="50" name="Google Shape;50;p25"/>
          <p:cNvSpPr txBox="1">
            <a:spLocks noGrp="1"/>
          </p:cNvSpPr>
          <p:nvPr>
            <p:ph type="dt" idx="10"/>
          </p:nvPr>
        </p:nvSpPr>
        <p:spPr>
          <a:xfrm>
            <a:off x="457200" y="4767264"/>
            <a:ext cx="2133600" cy="273900"/>
          </a:xfrm>
          <a:prstGeom prst="rect">
            <a:avLst/>
          </a:prstGeom>
          <a:noFill/>
          <a:ln>
            <a:noFill/>
          </a:ln>
        </p:spPr>
        <p:txBody>
          <a:bodyPr spcFirstLastPara="1" wrap="square" lIns="94100" tIns="47025" rIns="94100" bIns="47025" anchor="ctr" anchorCtr="0">
            <a:noAutofit/>
          </a:bodyPr>
          <a:lstStyle>
            <a:lvl1pPr lvl="0" algn="l">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51" name="Google Shape;51;p25"/>
          <p:cNvSpPr txBox="1">
            <a:spLocks noGrp="1"/>
          </p:cNvSpPr>
          <p:nvPr>
            <p:ph type="ftr" idx="11"/>
          </p:nvPr>
        </p:nvSpPr>
        <p:spPr>
          <a:xfrm>
            <a:off x="3124200" y="4767264"/>
            <a:ext cx="2895600" cy="2739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r>
              <a:rPr lang="en-US" smtClean="0"/>
              <a:t>Department of Computer Science and Engineering</a:t>
            </a:r>
            <a:endParaRPr/>
          </a:p>
        </p:txBody>
      </p:sp>
      <p:sp>
        <p:nvSpPr>
          <p:cNvPr id="52" name="Google Shape;52;p25"/>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53"/>
        <p:cNvGrpSpPr/>
        <p:nvPr/>
      </p:nvGrpSpPr>
      <p:grpSpPr>
        <a:xfrm>
          <a:off x="0" y="0"/>
          <a:ext cx="0" cy="0"/>
          <a:chOff x="0" y="0"/>
          <a:chExt cx="0" cy="0"/>
        </a:xfrm>
      </p:grpSpPr>
      <p:sp>
        <p:nvSpPr>
          <p:cNvPr id="54" name="Google Shape;54;p26"/>
          <p:cNvSpPr txBox="1">
            <a:spLocks noGrp="1"/>
          </p:cNvSpPr>
          <p:nvPr>
            <p:ph type="title"/>
          </p:nvPr>
        </p:nvSpPr>
        <p:spPr>
          <a:xfrm rot="5400000">
            <a:off x="5463751" y="1371630"/>
            <a:ext cx="4388700" cy="20574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6"/>
          <p:cNvSpPr txBox="1">
            <a:spLocks noGrp="1"/>
          </p:cNvSpPr>
          <p:nvPr>
            <p:ph type="body" idx="1"/>
          </p:nvPr>
        </p:nvSpPr>
        <p:spPr>
          <a:xfrm rot="5400000">
            <a:off x="1272750" y="-609570"/>
            <a:ext cx="4388700" cy="6019800"/>
          </a:xfrm>
          <a:prstGeom prst="rect">
            <a:avLst/>
          </a:prstGeom>
          <a:noFill/>
          <a:ln>
            <a:noFill/>
          </a:ln>
        </p:spPr>
        <p:txBody>
          <a:bodyPr spcFirstLastPara="1" wrap="square" lIns="94100" tIns="47025" rIns="94100" bIns="47025" anchor="t" anchorCtr="0">
            <a:noAutofit/>
          </a:bodyPr>
          <a:lstStyle>
            <a:lvl1pPr marL="457200" lvl="0" indent="-342900" algn="l">
              <a:lnSpc>
                <a:spcPct val="100000"/>
              </a:lnSpc>
              <a:spcBef>
                <a:spcPts val="79"/>
              </a:spcBef>
              <a:spcAft>
                <a:spcPts val="0"/>
              </a:spcAft>
              <a:buClr>
                <a:schemeClr val="dk1"/>
              </a:buClr>
              <a:buSzPts val="1800"/>
              <a:buChar char="•"/>
              <a:defRPr/>
            </a:lvl1pPr>
            <a:lvl2pPr marL="914400" lvl="1" indent="-342900" algn="l">
              <a:lnSpc>
                <a:spcPct val="100000"/>
              </a:lnSpc>
              <a:spcBef>
                <a:spcPts val="79"/>
              </a:spcBef>
              <a:spcAft>
                <a:spcPts val="0"/>
              </a:spcAft>
              <a:buClr>
                <a:schemeClr val="dk1"/>
              </a:buClr>
              <a:buSzPts val="1800"/>
              <a:buChar char="–"/>
              <a:defRPr/>
            </a:lvl2pPr>
            <a:lvl3pPr marL="1371600" lvl="2" indent="-342900" algn="l">
              <a:lnSpc>
                <a:spcPct val="100000"/>
              </a:lnSpc>
              <a:spcBef>
                <a:spcPts val="79"/>
              </a:spcBef>
              <a:spcAft>
                <a:spcPts val="0"/>
              </a:spcAft>
              <a:buClr>
                <a:schemeClr val="dk1"/>
              </a:buClr>
              <a:buSzPts val="1800"/>
              <a:buChar char="•"/>
              <a:defRPr/>
            </a:lvl3pPr>
            <a:lvl4pPr marL="1828800" lvl="3" indent="-342900" algn="l">
              <a:lnSpc>
                <a:spcPct val="100000"/>
              </a:lnSpc>
              <a:spcBef>
                <a:spcPts val="79"/>
              </a:spcBef>
              <a:spcAft>
                <a:spcPts val="0"/>
              </a:spcAft>
              <a:buClr>
                <a:schemeClr val="dk1"/>
              </a:buClr>
              <a:buSzPts val="1800"/>
              <a:buChar char="–"/>
              <a:defRPr/>
            </a:lvl4pPr>
            <a:lvl5pPr marL="2286000" lvl="4" indent="-342900" algn="l">
              <a:lnSpc>
                <a:spcPct val="100000"/>
              </a:lnSpc>
              <a:spcBef>
                <a:spcPts val="79"/>
              </a:spcBef>
              <a:spcAft>
                <a:spcPts val="0"/>
              </a:spcAft>
              <a:buClr>
                <a:schemeClr val="dk1"/>
              </a:buClr>
              <a:buSzPts val="1800"/>
              <a:buChar char="»"/>
              <a:defRPr/>
            </a:lvl5pPr>
            <a:lvl6pPr marL="2743200" lvl="5" indent="-342900" algn="l">
              <a:lnSpc>
                <a:spcPct val="100000"/>
              </a:lnSpc>
              <a:spcBef>
                <a:spcPts val="79"/>
              </a:spcBef>
              <a:spcAft>
                <a:spcPts val="0"/>
              </a:spcAft>
              <a:buClr>
                <a:schemeClr val="dk1"/>
              </a:buClr>
              <a:buSzPts val="1800"/>
              <a:buChar char="•"/>
              <a:defRPr/>
            </a:lvl6pPr>
            <a:lvl7pPr marL="3200400" lvl="6" indent="-342900" algn="l">
              <a:lnSpc>
                <a:spcPct val="100000"/>
              </a:lnSpc>
              <a:spcBef>
                <a:spcPts val="79"/>
              </a:spcBef>
              <a:spcAft>
                <a:spcPts val="0"/>
              </a:spcAft>
              <a:buClr>
                <a:schemeClr val="dk1"/>
              </a:buClr>
              <a:buSzPts val="1800"/>
              <a:buChar char="•"/>
              <a:defRPr/>
            </a:lvl7pPr>
            <a:lvl8pPr marL="3657600" lvl="7" indent="-342900" algn="l">
              <a:lnSpc>
                <a:spcPct val="100000"/>
              </a:lnSpc>
              <a:spcBef>
                <a:spcPts val="79"/>
              </a:spcBef>
              <a:spcAft>
                <a:spcPts val="0"/>
              </a:spcAft>
              <a:buClr>
                <a:schemeClr val="dk1"/>
              </a:buClr>
              <a:buSzPts val="1800"/>
              <a:buChar char="•"/>
              <a:defRPr/>
            </a:lvl8pPr>
            <a:lvl9pPr marL="4114800" lvl="8" indent="-342900" algn="l">
              <a:lnSpc>
                <a:spcPct val="100000"/>
              </a:lnSpc>
              <a:spcBef>
                <a:spcPts val="79"/>
              </a:spcBef>
              <a:spcAft>
                <a:spcPts val="0"/>
              </a:spcAft>
              <a:buClr>
                <a:schemeClr val="dk1"/>
              </a:buClr>
              <a:buSzPts val="1800"/>
              <a:buChar char="•"/>
              <a:defRPr/>
            </a:lvl9pPr>
          </a:lstStyle>
          <a:p>
            <a:endParaRPr/>
          </a:p>
        </p:txBody>
      </p:sp>
      <p:sp>
        <p:nvSpPr>
          <p:cNvPr id="56" name="Google Shape;56;p26"/>
          <p:cNvSpPr txBox="1">
            <a:spLocks noGrp="1"/>
          </p:cNvSpPr>
          <p:nvPr>
            <p:ph type="dt" idx="10"/>
          </p:nvPr>
        </p:nvSpPr>
        <p:spPr>
          <a:xfrm>
            <a:off x="457200" y="4767264"/>
            <a:ext cx="2133600" cy="273900"/>
          </a:xfrm>
          <a:prstGeom prst="rect">
            <a:avLst/>
          </a:prstGeom>
          <a:noFill/>
          <a:ln>
            <a:noFill/>
          </a:ln>
        </p:spPr>
        <p:txBody>
          <a:bodyPr spcFirstLastPara="1" wrap="square" lIns="94100" tIns="47025" rIns="94100" bIns="47025" anchor="ctr" anchorCtr="0">
            <a:noAutofit/>
          </a:bodyPr>
          <a:lstStyle>
            <a:lvl1pPr lvl="0" algn="l">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endParaRPr/>
          </a:p>
        </p:txBody>
      </p:sp>
      <p:sp>
        <p:nvSpPr>
          <p:cNvPr id="57" name="Google Shape;57;p26"/>
          <p:cNvSpPr txBox="1">
            <a:spLocks noGrp="1"/>
          </p:cNvSpPr>
          <p:nvPr>
            <p:ph type="ftr" idx="11"/>
          </p:nvPr>
        </p:nvSpPr>
        <p:spPr>
          <a:xfrm>
            <a:off x="3124200" y="4767264"/>
            <a:ext cx="2895600" cy="273900"/>
          </a:xfrm>
          <a:prstGeom prst="rect">
            <a:avLst/>
          </a:prstGeom>
          <a:noFill/>
          <a:ln>
            <a:noFill/>
          </a:ln>
        </p:spPr>
        <p:txBody>
          <a:bodyPr spcFirstLastPara="1" wrap="square" lIns="94100" tIns="47025" rIns="94100" bIns="47025" anchor="ctr" anchorCtr="0">
            <a:noAutofit/>
          </a:bodyPr>
          <a:lstStyle>
            <a:lvl1pPr lvl="0" algn="ctr">
              <a:lnSpc>
                <a:spcPct val="100000"/>
              </a:lnSpc>
              <a:spcBef>
                <a:spcPts val="0"/>
              </a:spcBef>
              <a:spcAft>
                <a:spcPts val="0"/>
              </a:spcAft>
              <a:buClr>
                <a:srgbClr val="888888"/>
              </a:buClr>
              <a:buSzPts val="1400"/>
              <a:buFont typeface="Calibri"/>
              <a:buNone/>
              <a:defRPr/>
            </a:lvl1pPr>
            <a:lvl2pPr lvl="1" algn="l">
              <a:lnSpc>
                <a:spcPct val="100000"/>
              </a:lnSpc>
              <a:spcBef>
                <a:spcPts val="0"/>
              </a:spcBef>
              <a:spcAft>
                <a:spcPts val="0"/>
              </a:spcAft>
              <a:buClr>
                <a:schemeClr val="dk1"/>
              </a:buClr>
              <a:buSzPts val="1400"/>
              <a:buFont typeface="Calibri"/>
              <a:buNone/>
              <a:defRPr/>
            </a:lvl2pPr>
            <a:lvl3pPr lvl="2" algn="l">
              <a:lnSpc>
                <a:spcPct val="100000"/>
              </a:lnSpc>
              <a:spcBef>
                <a:spcPts val="0"/>
              </a:spcBef>
              <a:spcAft>
                <a:spcPts val="0"/>
              </a:spcAft>
              <a:buClr>
                <a:schemeClr val="dk1"/>
              </a:buClr>
              <a:buSzPts val="1400"/>
              <a:buFont typeface="Calibri"/>
              <a:buNone/>
              <a:defRPr/>
            </a:lvl3pPr>
            <a:lvl4pPr lvl="3" algn="l">
              <a:lnSpc>
                <a:spcPct val="100000"/>
              </a:lnSpc>
              <a:spcBef>
                <a:spcPts val="0"/>
              </a:spcBef>
              <a:spcAft>
                <a:spcPts val="0"/>
              </a:spcAft>
              <a:buClr>
                <a:schemeClr val="dk1"/>
              </a:buClr>
              <a:buSzPts val="1400"/>
              <a:buFont typeface="Calibri"/>
              <a:buNone/>
              <a:defRPr/>
            </a:lvl4pPr>
            <a:lvl5pPr lvl="4" algn="l">
              <a:lnSpc>
                <a:spcPct val="100000"/>
              </a:lnSpc>
              <a:spcBef>
                <a:spcPts val="0"/>
              </a:spcBef>
              <a:spcAft>
                <a:spcPts val="0"/>
              </a:spcAft>
              <a:buClr>
                <a:schemeClr val="dk1"/>
              </a:buClr>
              <a:buSzPts val="1400"/>
              <a:buFont typeface="Calibri"/>
              <a:buNone/>
              <a:defRPr/>
            </a:lvl5pPr>
            <a:lvl6pPr lvl="5" algn="l">
              <a:lnSpc>
                <a:spcPct val="100000"/>
              </a:lnSpc>
              <a:spcBef>
                <a:spcPts val="0"/>
              </a:spcBef>
              <a:spcAft>
                <a:spcPts val="0"/>
              </a:spcAft>
              <a:buClr>
                <a:schemeClr val="dk1"/>
              </a:buClr>
              <a:buSzPts val="1400"/>
              <a:buFont typeface="Calibri"/>
              <a:buNone/>
              <a:defRPr/>
            </a:lvl6pPr>
            <a:lvl7pPr lvl="6" algn="l">
              <a:lnSpc>
                <a:spcPct val="100000"/>
              </a:lnSpc>
              <a:spcBef>
                <a:spcPts val="0"/>
              </a:spcBef>
              <a:spcAft>
                <a:spcPts val="0"/>
              </a:spcAft>
              <a:buClr>
                <a:schemeClr val="dk1"/>
              </a:buClr>
              <a:buSzPts val="1400"/>
              <a:buFont typeface="Calibri"/>
              <a:buNone/>
              <a:defRPr/>
            </a:lvl7pPr>
            <a:lvl8pPr lvl="7" algn="l">
              <a:lnSpc>
                <a:spcPct val="100000"/>
              </a:lnSpc>
              <a:spcBef>
                <a:spcPts val="0"/>
              </a:spcBef>
              <a:spcAft>
                <a:spcPts val="0"/>
              </a:spcAft>
              <a:buClr>
                <a:schemeClr val="dk1"/>
              </a:buClr>
              <a:buSzPts val="1400"/>
              <a:buFont typeface="Calibri"/>
              <a:buNone/>
              <a:defRPr/>
            </a:lvl8pPr>
            <a:lvl9pPr lvl="8" algn="l">
              <a:lnSpc>
                <a:spcPct val="100000"/>
              </a:lnSpc>
              <a:spcBef>
                <a:spcPts val="0"/>
              </a:spcBef>
              <a:spcAft>
                <a:spcPts val="0"/>
              </a:spcAft>
              <a:buClr>
                <a:schemeClr val="dk1"/>
              </a:buClr>
              <a:buSzPts val="1400"/>
              <a:buFont typeface="Calibri"/>
              <a:buNone/>
              <a:defRPr/>
            </a:lvl9pPr>
          </a:lstStyle>
          <a:p>
            <a:r>
              <a:rPr lang="en-US" smtClean="0"/>
              <a:t>Department of Computer Science and Engineering</a:t>
            </a:r>
            <a:endParaRPr/>
          </a:p>
        </p:txBody>
      </p:sp>
      <p:sp>
        <p:nvSpPr>
          <p:cNvPr id="58" name="Google Shape;58;p26"/>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8">
            <a:alphaModFix/>
          </a:blip>
          <a:stretch>
            <a:fillRect/>
          </a:stretch>
        </a:blipFill>
        <a:effectLst/>
      </p:bgPr>
    </p:bg>
    <p:spTree>
      <p:nvGrpSpPr>
        <p:cNvPr id="1" name="Shape 5"/>
        <p:cNvGrpSpPr/>
        <p:nvPr/>
      </p:nvGrpSpPr>
      <p:grpSpPr>
        <a:xfrm>
          <a:off x="0" y="0"/>
          <a:ext cx="0" cy="0"/>
          <a:chOff x="0" y="0"/>
          <a:chExt cx="0" cy="0"/>
        </a:xfrm>
      </p:grpSpPr>
      <p:sp>
        <p:nvSpPr>
          <p:cNvPr id="6" name="Google Shape;6;p19"/>
          <p:cNvSpPr txBox="1">
            <a:spLocks noGrp="1"/>
          </p:cNvSpPr>
          <p:nvPr>
            <p:ph type="title"/>
          </p:nvPr>
        </p:nvSpPr>
        <p:spPr>
          <a:xfrm>
            <a:off x="457200" y="205978"/>
            <a:ext cx="8229600" cy="857400"/>
          </a:xfrm>
          <a:prstGeom prst="rect">
            <a:avLst/>
          </a:prstGeom>
          <a:noFill/>
          <a:ln>
            <a:noFill/>
          </a:ln>
        </p:spPr>
        <p:txBody>
          <a:bodyPr spcFirstLastPara="1" wrap="square" lIns="94100" tIns="47025" rIns="94100" bIns="47025" anchor="ctr" anchorCtr="0">
            <a:noAutofit/>
          </a:bodyPr>
          <a:lstStyle>
            <a:lvl1pPr marR="0" lvl="0" algn="ctr" rtl="0">
              <a:lnSpc>
                <a:spcPct val="100000"/>
              </a:lnSpc>
              <a:spcBef>
                <a:spcPts val="0"/>
              </a:spcBef>
              <a:spcAft>
                <a:spcPts val="0"/>
              </a:spcAft>
              <a:buClr>
                <a:schemeClr val="dk1"/>
              </a:buClr>
              <a:buSzPts val="20700"/>
              <a:buFont typeface="Calibri"/>
              <a:buNone/>
              <a:defRPr sz="207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9"/>
          <p:cNvSpPr txBox="1">
            <a:spLocks noGrp="1"/>
          </p:cNvSpPr>
          <p:nvPr>
            <p:ph type="body" idx="1"/>
          </p:nvPr>
        </p:nvSpPr>
        <p:spPr>
          <a:xfrm>
            <a:off x="457200" y="1200152"/>
            <a:ext cx="8229600" cy="3394500"/>
          </a:xfrm>
          <a:prstGeom prst="rect">
            <a:avLst/>
          </a:prstGeom>
          <a:noFill/>
          <a:ln>
            <a:noFill/>
          </a:ln>
        </p:spPr>
        <p:txBody>
          <a:bodyPr spcFirstLastPara="1" wrap="square" lIns="94100" tIns="47025" rIns="94100" bIns="47025" anchor="t" anchorCtr="0">
            <a:noAutofit/>
          </a:bodyPr>
          <a:lstStyle>
            <a:lvl1pPr marL="457200" marR="0" lvl="0" indent="-1187450" algn="l" rtl="0">
              <a:lnSpc>
                <a:spcPct val="100000"/>
              </a:lnSpc>
              <a:spcBef>
                <a:spcPts val="3020"/>
              </a:spcBef>
              <a:spcAft>
                <a:spcPts val="0"/>
              </a:spcAft>
              <a:buClr>
                <a:schemeClr val="dk1"/>
              </a:buClr>
              <a:buSzPts val="15100"/>
              <a:buFont typeface="Arial"/>
              <a:buChar char="•"/>
              <a:defRPr sz="15100" b="0" i="0" u="none" strike="noStrike" cap="none">
                <a:solidFill>
                  <a:schemeClr val="dk1"/>
                </a:solidFill>
                <a:latin typeface="Calibri"/>
                <a:ea typeface="Calibri"/>
                <a:cs typeface="Calibri"/>
                <a:sym typeface="Calibri"/>
              </a:defRPr>
            </a:lvl1pPr>
            <a:lvl2pPr marL="914400" marR="0" lvl="1" indent="-1066800" algn="l" rtl="0">
              <a:lnSpc>
                <a:spcPct val="100000"/>
              </a:lnSpc>
              <a:spcBef>
                <a:spcPts val="2640"/>
              </a:spcBef>
              <a:spcAft>
                <a:spcPts val="0"/>
              </a:spcAft>
              <a:buClr>
                <a:schemeClr val="dk1"/>
              </a:buClr>
              <a:buSzPts val="13200"/>
              <a:buFont typeface="Arial"/>
              <a:buChar char="–"/>
              <a:defRPr sz="13200" b="0" i="0" u="none" strike="noStrike" cap="none">
                <a:solidFill>
                  <a:schemeClr val="dk1"/>
                </a:solidFill>
                <a:latin typeface="Calibri"/>
                <a:ea typeface="Calibri"/>
                <a:cs typeface="Calibri"/>
                <a:sym typeface="Calibri"/>
              </a:defRPr>
            </a:lvl2pPr>
            <a:lvl3pPr marL="1371600" marR="0" lvl="2" indent="-946150" algn="l" rtl="0">
              <a:lnSpc>
                <a:spcPct val="100000"/>
              </a:lnSpc>
              <a:spcBef>
                <a:spcPts val="2260"/>
              </a:spcBef>
              <a:spcAft>
                <a:spcPts val="0"/>
              </a:spcAft>
              <a:buClr>
                <a:schemeClr val="dk1"/>
              </a:buClr>
              <a:buSzPts val="11300"/>
              <a:buFont typeface="Arial"/>
              <a:buChar char="•"/>
              <a:defRPr sz="11300" b="0" i="0" u="none" strike="noStrike" cap="none">
                <a:solidFill>
                  <a:schemeClr val="dk1"/>
                </a:solidFill>
                <a:latin typeface="Calibri"/>
                <a:ea typeface="Calibri"/>
                <a:cs typeface="Calibri"/>
                <a:sym typeface="Calibri"/>
              </a:defRPr>
            </a:lvl3pPr>
            <a:lvl4pPr marL="1828800" marR="0" lvl="3"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Calibri"/>
                <a:ea typeface="Calibri"/>
                <a:cs typeface="Calibri"/>
                <a:sym typeface="Calibri"/>
              </a:defRPr>
            </a:lvl4pPr>
            <a:lvl5pPr marL="2286000" marR="0" lvl="4"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Calibri"/>
                <a:ea typeface="Calibri"/>
                <a:cs typeface="Calibri"/>
                <a:sym typeface="Calibri"/>
              </a:defRPr>
            </a:lvl5pPr>
            <a:lvl6pPr marL="2743200" marR="0" lvl="5"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Calibri"/>
                <a:ea typeface="Calibri"/>
                <a:cs typeface="Calibri"/>
                <a:sym typeface="Calibri"/>
              </a:defRPr>
            </a:lvl6pPr>
            <a:lvl7pPr marL="3200400" marR="0" lvl="6"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Calibri"/>
                <a:ea typeface="Calibri"/>
                <a:cs typeface="Calibri"/>
                <a:sym typeface="Calibri"/>
              </a:defRPr>
            </a:lvl7pPr>
            <a:lvl8pPr marL="3657600" marR="0" lvl="7"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Calibri"/>
                <a:ea typeface="Calibri"/>
                <a:cs typeface="Calibri"/>
                <a:sym typeface="Calibri"/>
              </a:defRPr>
            </a:lvl8pPr>
            <a:lvl9pPr marL="4114800" marR="0" lvl="8" indent="-825500" algn="l" rtl="0">
              <a:lnSpc>
                <a:spcPct val="100000"/>
              </a:lnSpc>
              <a:spcBef>
                <a:spcPts val="1880"/>
              </a:spcBef>
              <a:spcAft>
                <a:spcPts val="0"/>
              </a:spcAft>
              <a:buClr>
                <a:schemeClr val="dk1"/>
              </a:buClr>
              <a:buSzPts val="9400"/>
              <a:buFont typeface="Arial"/>
              <a:buChar char="•"/>
              <a:defRPr sz="9400" b="0" i="0" u="none" strike="noStrike" cap="none">
                <a:solidFill>
                  <a:schemeClr val="dk1"/>
                </a:solidFill>
                <a:latin typeface="Calibri"/>
                <a:ea typeface="Calibri"/>
                <a:cs typeface="Calibri"/>
                <a:sym typeface="Calibri"/>
              </a:defRPr>
            </a:lvl9pPr>
          </a:lstStyle>
          <a:p>
            <a:endParaRPr/>
          </a:p>
        </p:txBody>
      </p:sp>
      <p:sp>
        <p:nvSpPr>
          <p:cNvPr id="8" name="Google Shape;8;p19"/>
          <p:cNvSpPr txBox="1">
            <a:spLocks noGrp="1"/>
          </p:cNvSpPr>
          <p:nvPr>
            <p:ph type="dt" idx="10"/>
          </p:nvPr>
        </p:nvSpPr>
        <p:spPr>
          <a:xfrm>
            <a:off x="457200" y="4767264"/>
            <a:ext cx="2133600" cy="273900"/>
          </a:xfrm>
          <a:prstGeom prst="rect">
            <a:avLst/>
          </a:prstGeom>
          <a:noFill/>
          <a:ln>
            <a:noFill/>
          </a:ln>
        </p:spPr>
        <p:txBody>
          <a:bodyPr spcFirstLastPara="1" wrap="square" lIns="94100" tIns="47025" rIns="94100" bIns="47025" anchor="ctr" anchorCtr="0">
            <a:noAutofit/>
          </a:bodyPr>
          <a:lstStyle>
            <a:lvl1pPr marR="0" lvl="0" algn="l"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9pPr>
          </a:lstStyle>
          <a:p>
            <a:endParaRPr/>
          </a:p>
        </p:txBody>
      </p:sp>
      <p:sp>
        <p:nvSpPr>
          <p:cNvPr id="9" name="Google Shape;9;p19"/>
          <p:cNvSpPr txBox="1">
            <a:spLocks noGrp="1"/>
          </p:cNvSpPr>
          <p:nvPr>
            <p:ph type="ftr" idx="11"/>
          </p:nvPr>
        </p:nvSpPr>
        <p:spPr>
          <a:xfrm>
            <a:off x="3124200" y="4767264"/>
            <a:ext cx="2895600" cy="273900"/>
          </a:xfrm>
          <a:prstGeom prst="rect">
            <a:avLst/>
          </a:prstGeom>
          <a:noFill/>
          <a:ln>
            <a:noFill/>
          </a:ln>
        </p:spPr>
        <p:txBody>
          <a:bodyPr spcFirstLastPara="1" wrap="square" lIns="94100" tIns="47025" rIns="94100" bIns="47025" anchor="ctr" anchorCtr="0">
            <a:noAutofit/>
          </a:bodyPr>
          <a:lstStyle>
            <a:lvl1pPr marR="0" lvl="0" algn="ctr" rtl="0">
              <a:lnSpc>
                <a:spcPct val="100000"/>
              </a:lnSpc>
              <a:spcBef>
                <a:spcPts val="0"/>
              </a:spcBef>
              <a:spcAft>
                <a:spcPts val="0"/>
              </a:spcAft>
              <a:buClr>
                <a:srgbClr val="888888"/>
              </a:buClr>
              <a:buSzPts val="1400"/>
              <a:buFont typeface="Calibri"/>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chemeClr val="dk1"/>
              </a:buClr>
              <a:buSzPts val="1400"/>
              <a:buFont typeface="Calibri"/>
              <a:buNone/>
              <a:defRPr sz="1900" b="0" i="0" u="none" strike="noStrike" cap="none">
                <a:solidFill>
                  <a:schemeClr val="dk1"/>
                </a:solidFill>
                <a:latin typeface="Calibri"/>
                <a:ea typeface="Calibri"/>
                <a:cs typeface="Calibri"/>
                <a:sym typeface="Calibri"/>
              </a:defRPr>
            </a:lvl9pPr>
          </a:lstStyle>
          <a:p>
            <a:r>
              <a:rPr lang="en-US" smtClean="0"/>
              <a:t>Department of Computer Science and Engineering</a:t>
            </a:r>
            <a:endParaRPr/>
          </a:p>
        </p:txBody>
      </p:sp>
      <p:sp>
        <p:nvSpPr>
          <p:cNvPr id="10" name="Google Shape;10;p19"/>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Lst>
  <p:hf hd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8" name="Google Shape;118;p1"/>
          <p:cNvSpPr txBox="1">
            <a:spLocks noGrp="1"/>
          </p:cNvSpPr>
          <p:nvPr>
            <p:ph type="body" idx="1"/>
          </p:nvPr>
        </p:nvSpPr>
        <p:spPr>
          <a:xfrm>
            <a:off x="642938" y="2196703"/>
            <a:ext cx="7815262" cy="2661047"/>
          </a:xfrm>
          <a:prstGeom prst="rect">
            <a:avLst/>
          </a:prstGeom>
          <a:noFill/>
          <a:ln>
            <a:noFill/>
          </a:ln>
        </p:spPr>
        <p:txBody>
          <a:bodyPr spcFirstLastPara="1" wrap="square" lIns="94100" tIns="47025" rIns="94100" bIns="47025" anchor="t" anchorCtr="0">
            <a:noAutofit/>
          </a:bodyPr>
          <a:lstStyle/>
          <a:p>
            <a:pPr marL="0" lvl="0" indent="0" algn="l" rtl="0">
              <a:lnSpc>
                <a:spcPct val="100000"/>
              </a:lnSpc>
              <a:spcBef>
                <a:spcPts val="3020"/>
              </a:spcBef>
              <a:spcAft>
                <a:spcPts val="0"/>
              </a:spcAft>
              <a:buSzPts val="15100"/>
              <a:buNone/>
            </a:pPr>
            <a:endParaRPr dirty="0"/>
          </a:p>
          <a:p>
            <a:pPr marL="457200" lvl="0" indent="501650" algn="l" rtl="0">
              <a:lnSpc>
                <a:spcPct val="100000"/>
              </a:lnSpc>
              <a:spcBef>
                <a:spcPts val="3020"/>
              </a:spcBef>
              <a:spcAft>
                <a:spcPts val="0"/>
              </a:spcAft>
              <a:buSzPts val="15100"/>
              <a:buNone/>
            </a:pPr>
            <a:endParaRPr dirty="0"/>
          </a:p>
        </p:txBody>
      </p:sp>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138224" y="694236"/>
            <a:ext cx="8229600" cy="857400"/>
          </a:xfrm>
        </p:spPr>
        <p:txBody>
          <a:bodyPr/>
          <a:lstStyle/>
          <a:p>
            <a:r>
              <a:rPr lang="en-US" sz="3600" dirty="0" smtClean="0">
                <a:latin typeface="Times New Roman" panose="02020603050405020304" pitchFamily="18" charset="0"/>
                <a:cs typeface="Times New Roman" panose="02020603050405020304" pitchFamily="18" charset="0"/>
              </a:rPr>
              <a:t>Digital Watchman </a:t>
            </a:r>
            <a:br>
              <a:rPr lang="en-US" sz="3600" dirty="0" smtClean="0">
                <a:latin typeface="Times New Roman" panose="02020603050405020304" pitchFamily="18" charset="0"/>
                <a:cs typeface="Times New Roman" panose="02020603050405020304" pitchFamily="18" charset="0"/>
              </a:rPr>
            </a:br>
            <a:r>
              <a:rPr lang="en-US" sz="3600" dirty="0" smtClean="0">
                <a:latin typeface="Times New Roman" panose="02020603050405020304" pitchFamily="18" charset="0"/>
                <a:cs typeface="Times New Roman" panose="02020603050405020304" pitchFamily="18" charset="0"/>
              </a:rPr>
              <a:t>Using Deep Learning </a:t>
            </a:r>
            <a:endParaRPr lang="en-US" sz="3600" dirty="0">
              <a:latin typeface="Times New Roman" panose="02020603050405020304" pitchFamily="18" charset="0"/>
              <a:cs typeface="Times New Roman" panose="02020603050405020304" pitchFamily="18" charset="0"/>
            </a:endParaRPr>
          </a:p>
        </p:txBody>
      </p:sp>
      <p:sp>
        <p:nvSpPr>
          <p:cNvPr id="3" name="TextBox 2"/>
          <p:cNvSpPr txBox="1"/>
          <p:nvPr/>
        </p:nvSpPr>
        <p:spPr>
          <a:xfrm>
            <a:off x="692655" y="3204553"/>
            <a:ext cx="2777907" cy="954107"/>
          </a:xfrm>
          <a:prstGeom prst="rect">
            <a:avLst/>
          </a:prstGeom>
          <a:noFill/>
        </p:spPr>
        <p:txBody>
          <a:bodyPr wrap="square" rtlCol="0">
            <a:spAutoFit/>
          </a:bodyPr>
          <a:lstStyle/>
          <a:p>
            <a:r>
              <a:rPr lang="en-US" b="1" dirty="0" smtClean="0">
                <a:latin typeface="Times New Roman" panose="02020603050405020304" pitchFamily="18" charset="0"/>
                <a:cs typeface="Times New Roman" panose="02020603050405020304" pitchFamily="18" charset="0"/>
              </a:rPr>
              <a:t>Team Details </a:t>
            </a:r>
          </a:p>
          <a:p>
            <a:r>
              <a:rPr lang="nn-NO" dirty="0" smtClean="0">
                <a:latin typeface="Times New Roman" panose="02020603050405020304" pitchFamily="18" charset="0"/>
                <a:cs typeface="Times New Roman" panose="02020603050405020304" pitchFamily="18" charset="0"/>
              </a:rPr>
              <a:t>1</a:t>
            </a:r>
            <a:r>
              <a:rPr lang="nn-NO" dirty="0">
                <a:latin typeface="Times New Roman" panose="02020603050405020304" pitchFamily="18" charset="0"/>
                <a:cs typeface="Times New Roman" panose="02020603050405020304" pitchFamily="18" charset="0"/>
              </a:rPr>
              <a:t>. </a:t>
            </a:r>
            <a:r>
              <a:rPr lang="nn-NO" dirty="0" smtClean="0">
                <a:latin typeface="Times New Roman" panose="02020603050405020304" pitchFamily="18" charset="0"/>
                <a:cs typeface="Times New Roman" panose="02020603050405020304" pitchFamily="18" charset="0"/>
              </a:rPr>
              <a:t>V.Likitha     (21EG505870</a:t>
            </a:r>
            <a:r>
              <a:rPr lang="nn-NO" dirty="0">
                <a:latin typeface="Times New Roman" panose="02020603050405020304" pitchFamily="18" charset="0"/>
                <a:cs typeface="Times New Roman" panose="02020603050405020304" pitchFamily="18" charset="0"/>
              </a:rPr>
              <a:t>) </a:t>
            </a:r>
          </a:p>
          <a:p>
            <a:r>
              <a:rPr lang="nn-NO" dirty="0">
                <a:latin typeface="Times New Roman" panose="02020603050405020304" pitchFamily="18" charset="0"/>
                <a:cs typeface="Times New Roman" panose="02020603050405020304" pitchFamily="18" charset="0"/>
              </a:rPr>
              <a:t>2. G.Sairam </a:t>
            </a:r>
            <a:r>
              <a:rPr lang="nn-NO" dirty="0" smtClean="0">
                <a:latin typeface="Times New Roman" panose="02020603050405020304" pitchFamily="18" charset="0"/>
                <a:cs typeface="Times New Roman" panose="02020603050405020304" pitchFamily="18" charset="0"/>
              </a:rPr>
              <a:t>    (</a:t>
            </a:r>
            <a:r>
              <a:rPr lang="nn-NO" dirty="0">
                <a:latin typeface="Times New Roman" panose="02020603050405020304" pitchFamily="18" charset="0"/>
                <a:cs typeface="Times New Roman" panose="02020603050405020304" pitchFamily="18" charset="0"/>
              </a:rPr>
              <a:t>21EG505828) </a:t>
            </a:r>
          </a:p>
          <a:p>
            <a:r>
              <a:rPr lang="nn-NO" dirty="0">
                <a:latin typeface="Times New Roman" panose="02020603050405020304" pitchFamily="18" charset="0"/>
                <a:cs typeface="Times New Roman" panose="02020603050405020304" pitchFamily="18" charset="0"/>
              </a:rPr>
              <a:t>3. J.Dayamani (21EG505831) </a:t>
            </a:r>
            <a:endParaRPr lang="en-US" dirty="0">
              <a:latin typeface="Times New Roman" panose="02020603050405020304" pitchFamily="18" charset="0"/>
              <a:cs typeface="Times New Roman" panose="02020603050405020304" pitchFamily="18" charset="0"/>
            </a:endParaRPr>
          </a:p>
        </p:txBody>
      </p:sp>
      <p:sp>
        <p:nvSpPr>
          <p:cNvPr id="8" name="TextBox 7"/>
          <p:cNvSpPr txBox="1"/>
          <p:nvPr/>
        </p:nvSpPr>
        <p:spPr>
          <a:xfrm>
            <a:off x="6102143" y="3250719"/>
            <a:ext cx="2070599" cy="738664"/>
          </a:xfrm>
          <a:prstGeom prst="rect">
            <a:avLst/>
          </a:prstGeom>
          <a:noFill/>
        </p:spPr>
        <p:txBody>
          <a:bodyPr wrap="square" rtlCol="0">
            <a:spAutoFit/>
          </a:bodyPr>
          <a:lstStyle/>
          <a:p>
            <a:r>
              <a:rPr lang="en-US" b="1" dirty="0" smtClean="0">
                <a:latin typeface="Times New Roman" panose="02020603050405020304" pitchFamily="18" charset="0"/>
                <a:cs typeface="Times New Roman" panose="02020603050405020304" pitchFamily="18" charset="0"/>
              </a:rPr>
              <a:t>Project Supervisor </a:t>
            </a:r>
          </a:p>
          <a:p>
            <a:r>
              <a:rPr lang="en-US" dirty="0" smtClean="0">
                <a:latin typeface="Times New Roman" panose="02020603050405020304" pitchFamily="18" charset="0"/>
                <a:cs typeface="Times New Roman" panose="02020603050405020304" pitchFamily="18" charset="0"/>
              </a:rPr>
              <a:t>Dr. P. Ravinder Rao</a:t>
            </a:r>
          </a:p>
          <a:p>
            <a:r>
              <a:rPr lang="en-US" dirty="0" smtClean="0">
                <a:latin typeface="Times New Roman" panose="02020603050405020304" pitchFamily="18" charset="0"/>
                <a:cs typeface="Times New Roman" panose="02020603050405020304" pitchFamily="18" charset="0"/>
              </a:rPr>
              <a:t>Assistant Professor</a:t>
            </a:r>
            <a:endParaRPr lang="en-US" dirty="0">
              <a:latin typeface="Times New Roman" panose="02020603050405020304" pitchFamily="18" charset="0"/>
              <a:cs typeface="Times New Roman" panose="02020603050405020304" pitchFamily="18" charset="0"/>
            </a:endParaRPr>
          </a:p>
        </p:txBody>
      </p:sp>
      <p:sp>
        <p:nvSpPr>
          <p:cNvPr id="5" name="Footer Placeholder 4"/>
          <p:cNvSpPr>
            <a:spLocks noGrp="1"/>
          </p:cNvSpPr>
          <p:nvPr>
            <p:ph type="ftr" idx="11"/>
          </p:nvPr>
        </p:nvSpPr>
        <p:spPr/>
        <p:txBody>
          <a:bodyPr/>
          <a:lstStyle/>
          <a:p>
            <a:r>
              <a:rPr lang="en-US" smtClean="0"/>
              <a:t>Department of Computer Science and Engineering</a:t>
            </a:r>
            <a:endParaRPr lang="en-US"/>
          </a:p>
        </p:txBody>
      </p:sp>
    </p:spTree>
    <p:extLst>
      <p:ext uri="{BB962C8B-B14F-4D97-AF65-F5344CB8AC3E}">
        <p14:creationId xmlns:p14="http://schemas.microsoft.com/office/powerpoint/2010/main" val="36129307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10</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1204696" y="464127"/>
            <a:ext cx="6117431" cy="627321"/>
          </a:xfrm>
        </p:spPr>
        <p:txBody>
          <a:bodyPr/>
          <a:lstStyle/>
          <a:p>
            <a:r>
              <a:rPr lang="en-US" sz="3600" dirty="0" smtClean="0">
                <a:latin typeface="Times New Roman" panose="02020603050405020304" pitchFamily="18" charset="0"/>
                <a:cs typeface="Times New Roman" panose="02020603050405020304" pitchFamily="18" charset="0"/>
              </a:rPr>
              <a:t>Experiment Screen shorts </a:t>
            </a:r>
            <a:endParaRPr lang="en-US" sz="36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idx="10"/>
          </p:nvPr>
        </p:nvSpPr>
        <p:spPr/>
        <p:txBody>
          <a:bodyPr/>
          <a:lstStyle/>
          <a:p>
            <a:endParaRPr lang="en-US"/>
          </a:p>
        </p:txBody>
      </p:sp>
      <p:sp>
        <p:nvSpPr>
          <p:cNvPr id="6" name="Footer Placeholder 5"/>
          <p:cNvSpPr>
            <a:spLocks noGrp="1"/>
          </p:cNvSpPr>
          <p:nvPr>
            <p:ph type="ftr" idx="11"/>
          </p:nvPr>
        </p:nvSpPr>
        <p:spPr/>
        <p:txBody>
          <a:bodyPr/>
          <a:lstStyle/>
          <a:p>
            <a:r>
              <a:rPr lang="en-US" smtClean="0"/>
              <a:t>Department of Computer Science and Engineering</a:t>
            </a: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091447"/>
            <a:ext cx="3635518" cy="3390497"/>
          </a:xfrm>
          <a:prstGeom prst="rect">
            <a:avLst/>
          </a:prstGeom>
        </p:spPr>
      </p:pic>
      <p:pic>
        <p:nvPicPr>
          <p:cNvPr id="8" name="Picture 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347259" y="1091447"/>
            <a:ext cx="4187142" cy="3390497"/>
          </a:xfrm>
          <a:prstGeom prst="rect">
            <a:avLst/>
          </a:prstGeom>
        </p:spPr>
      </p:pic>
    </p:spTree>
    <p:extLst>
      <p:ext uri="{BB962C8B-B14F-4D97-AF65-F5344CB8AC3E}">
        <p14:creationId xmlns:p14="http://schemas.microsoft.com/office/powerpoint/2010/main" val="1350520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11</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1204696" y="464127"/>
            <a:ext cx="6117431" cy="627321"/>
          </a:xfrm>
        </p:spPr>
        <p:txBody>
          <a:bodyPr/>
          <a:lstStyle/>
          <a:p>
            <a:r>
              <a:rPr lang="en-US" sz="3600" dirty="0" smtClean="0">
                <a:latin typeface="Times New Roman" panose="02020603050405020304" pitchFamily="18" charset="0"/>
                <a:cs typeface="Times New Roman" panose="02020603050405020304" pitchFamily="18" charset="0"/>
              </a:rPr>
              <a:t>Experiment </a:t>
            </a:r>
            <a:r>
              <a:rPr lang="en-US" sz="3600" dirty="0" err="1" smtClean="0">
                <a:latin typeface="Times New Roman" panose="02020603050405020304" pitchFamily="18" charset="0"/>
                <a:cs typeface="Times New Roman" panose="02020603050405020304" pitchFamily="18" charset="0"/>
              </a:rPr>
              <a:t>Screenshorts</a:t>
            </a:r>
            <a:r>
              <a:rPr lang="en-US" sz="3600" dirty="0" smtClean="0">
                <a:latin typeface="Times New Roman" panose="02020603050405020304" pitchFamily="18" charset="0"/>
                <a:cs typeface="Times New Roman" panose="02020603050405020304" pitchFamily="18" charset="0"/>
              </a:rPr>
              <a:t> </a:t>
            </a:r>
            <a:endParaRPr lang="en-US" sz="36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idx="10"/>
          </p:nvPr>
        </p:nvSpPr>
        <p:spPr/>
        <p:txBody>
          <a:bodyPr/>
          <a:lstStyle/>
          <a:p>
            <a:endParaRPr lang="en-US"/>
          </a:p>
        </p:txBody>
      </p:sp>
      <p:sp>
        <p:nvSpPr>
          <p:cNvPr id="6" name="Footer Placeholder 5"/>
          <p:cNvSpPr>
            <a:spLocks noGrp="1"/>
          </p:cNvSpPr>
          <p:nvPr>
            <p:ph type="ftr" idx="11"/>
          </p:nvPr>
        </p:nvSpPr>
        <p:spPr/>
        <p:txBody>
          <a:bodyPr/>
          <a:lstStyle/>
          <a:p>
            <a:r>
              <a:rPr lang="en-US" smtClean="0"/>
              <a:t>Department of Computer Science and Engineering</a:t>
            </a: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198418"/>
            <a:ext cx="4209158" cy="3325091"/>
          </a:xfrm>
          <a:prstGeom prst="rect">
            <a:avLst/>
          </a:prstGeom>
        </p:spPr>
      </p:pic>
      <p:pic>
        <p:nvPicPr>
          <p:cNvPr id="9" name="Picture 8"/>
          <p:cNvPicPr>
            <a:picLocks noChangeAspect="1"/>
          </p:cNvPicPr>
          <p:nvPr/>
        </p:nvPicPr>
        <p:blipFill>
          <a:blip r:embed="rId4"/>
          <a:stretch>
            <a:fillRect/>
          </a:stretch>
        </p:blipFill>
        <p:spPr>
          <a:xfrm>
            <a:off x="4572000" y="1198418"/>
            <a:ext cx="4296996" cy="3325091"/>
          </a:xfrm>
          <a:prstGeom prst="rect">
            <a:avLst/>
          </a:prstGeom>
        </p:spPr>
      </p:pic>
    </p:spTree>
    <p:extLst>
      <p:ext uri="{BB962C8B-B14F-4D97-AF65-F5344CB8AC3E}">
        <p14:creationId xmlns:p14="http://schemas.microsoft.com/office/powerpoint/2010/main" val="29897617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12</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1163132" y="381000"/>
            <a:ext cx="6117431" cy="627321"/>
          </a:xfrm>
        </p:spPr>
        <p:txBody>
          <a:bodyPr/>
          <a:lstStyle/>
          <a:p>
            <a:r>
              <a:rPr lang="en-US" sz="3600" dirty="0" smtClean="0">
                <a:latin typeface="Times New Roman" panose="02020603050405020304" pitchFamily="18" charset="0"/>
                <a:cs typeface="Times New Roman" panose="02020603050405020304" pitchFamily="18" charset="0"/>
              </a:rPr>
              <a:t>Experiment Results </a:t>
            </a:r>
            <a:endParaRPr lang="en-US" sz="3600" dirty="0">
              <a:latin typeface="Times New Roman" panose="02020603050405020304" pitchFamily="18" charset="0"/>
              <a:cs typeface="Times New Roman" panose="02020603050405020304" pitchFamily="18" charset="0"/>
            </a:endParaRPr>
          </a:p>
        </p:txBody>
      </p:sp>
      <p:sp>
        <p:nvSpPr>
          <p:cNvPr id="6" name="Footer Placeholder 5"/>
          <p:cNvSpPr>
            <a:spLocks noGrp="1"/>
          </p:cNvSpPr>
          <p:nvPr>
            <p:ph type="ftr" idx="11"/>
          </p:nvPr>
        </p:nvSpPr>
        <p:spPr/>
        <p:txBody>
          <a:bodyPr/>
          <a:lstStyle/>
          <a:p>
            <a:r>
              <a:rPr lang="en-US" smtClean="0"/>
              <a:t>Department of Computer Science and Engineering</a:t>
            </a:r>
            <a:endParaRPr lang="en-US"/>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21669" y="1108034"/>
            <a:ext cx="5303420" cy="3499685"/>
          </a:xfrm>
          <a:prstGeom prst="rect">
            <a:avLst/>
          </a:prstGeom>
        </p:spPr>
      </p:pic>
    </p:spTree>
    <p:extLst>
      <p:ext uri="{BB962C8B-B14F-4D97-AF65-F5344CB8AC3E}">
        <p14:creationId xmlns:p14="http://schemas.microsoft.com/office/powerpoint/2010/main" val="1754909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13</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1163132" y="381000"/>
            <a:ext cx="6117431" cy="627321"/>
          </a:xfrm>
        </p:spPr>
        <p:txBody>
          <a:bodyPr/>
          <a:lstStyle/>
          <a:p>
            <a:r>
              <a:rPr lang="en-US" sz="3600" dirty="0" smtClean="0">
                <a:latin typeface="Times New Roman" panose="02020603050405020304" pitchFamily="18" charset="0"/>
                <a:cs typeface="Times New Roman" panose="02020603050405020304" pitchFamily="18" charset="0"/>
              </a:rPr>
              <a:t>Experiment Results </a:t>
            </a:r>
            <a:endParaRPr lang="en-US" sz="3600" dirty="0">
              <a:latin typeface="Times New Roman" panose="02020603050405020304" pitchFamily="18" charset="0"/>
              <a:cs typeface="Times New Roman" panose="02020603050405020304" pitchFamily="18" charset="0"/>
            </a:endParaRPr>
          </a:p>
        </p:txBody>
      </p:sp>
      <p:sp>
        <p:nvSpPr>
          <p:cNvPr id="6" name="Footer Placeholder 5"/>
          <p:cNvSpPr>
            <a:spLocks noGrp="1"/>
          </p:cNvSpPr>
          <p:nvPr>
            <p:ph type="ftr" idx="11"/>
          </p:nvPr>
        </p:nvSpPr>
        <p:spPr/>
        <p:txBody>
          <a:bodyPr/>
          <a:lstStyle/>
          <a:p>
            <a:r>
              <a:rPr lang="en-US" smtClean="0"/>
              <a:t>Department of Computer Science and Engineering</a:t>
            </a:r>
            <a:endParaRPr lang="en-US"/>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08909" y="1125596"/>
            <a:ext cx="4932828" cy="3524392"/>
          </a:xfrm>
          <a:prstGeom prst="rect">
            <a:avLst/>
          </a:prstGeom>
        </p:spPr>
      </p:pic>
    </p:spTree>
    <p:extLst>
      <p:ext uri="{BB962C8B-B14F-4D97-AF65-F5344CB8AC3E}">
        <p14:creationId xmlns:p14="http://schemas.microsoft.com/office/powerpoint/2010/main" val="386731367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14</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1163132" y="381000"/>
            <a:ext cx="6117431" cy="627321"/>
          </a:xfrm>
        </p:spPr>
        <p:txBody>
          <a:bodyPr/>
          <a:lstStyle/>
          <a:p>
            <a:r>
              <a:rPr lang="en-US" sz="3600" dirty="0" smtClean="0">
                <a:latin typeface="Times New Roman" panose="02020603050405020304" pitchFamily="18" charset="0"/>
                <a:cs typeface="Times New Roman" panose="02020603050405020304" pitchFamily="18" charset="0"/>
              </a:rPr>
              <a:t>Experiment Results </a:t>
            </a:r>
            <a:endParaRPr lang="en-US" sz="3600" dirty="0">
              <a:latin typeface="Times New Roman" panose="02020603050405020304" pitchFamily="18" charset="0"/>
              <a:cs typeface="Times New Roman" panose="02020603050405020304" pitchFamily="18" charset="0"/>
            </a:endParaRPr>
          </a:p>
        </p:txBody>
      </p:sp>
      <p:sp>
        <p:nvSpPr>
          <p:cNvPr id="4" name="Date Placeholder 3"/>
          <p:cNvSpPr>
            <a:spLocks noGrp="1"/>
          </p:cNvSpPr>
          <p:nvPr>
            <p:ph type="dt" idx="10"/>
          </p:nvPr>
        </p:nvSpPr>
        <p:spPr/>
        <p:txBody>
          <a:bodyPr/>
          <a:lstStyle/>
          <a:p>
            <a:endParaRPr lang="en-US"/>
          </a:p>
        </p:txBody>
      </p:sp>
      <p:sp>
        <p:nvSpPr>
          <p:cNvPr id="6" name="Footer Placeholder 5"/>
          <p:cNvSpPr>
            <a:spLocks noGrp="1"/>
          </p:cNvSpPr>
          <p:nvPr>
            <p:ph type="ftr" idx="11"/>
          </p:nvPr>
        </p:nvSpPr>
        <p:spPr/>
        <p:txBody>
          <a:bodyPr/>
          <a:lstStyle/>
          <a:p>
            <a:r>
              <a:rPr lang="en-US" smtClean="0"/>
              <a:t>Department of Computer Science and Engineering</a:t>
            </a:r>
            <a:endParaRPr lang="en-US"/>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28290" y="1008321"/>
            <a:ext cx="4982010" cy="3681443"/>
          </a:xfrm>
          <a:prstGeom prst="rect">
            <a:avLst/>
          </a:prstGeom>
        </p:spPr>
      </p:pic>
    </p:spTree>
    <p:extLst>
      <p:ext uri="{BB962C8B-B14F-4D97-AF65-F5344CB8AC3E}">
        <p14:creationId xmlns:p14="http://schemas.microsoft.com/office/powerpoint/2010/main" val="38064944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15</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1502569" y="235527"/>
            <a:ext cx="6117431" cy="627321"/>
          </a:xfrm>
        </p:spPr>
        <p:txBody>
          <a:bodyPr/>
          <a:lstStyle/>
          <a:p>
            <a:r>
              <a:rPr lang="en-US" sz="3600" dirty="0" smtClean="0">
                <a:latin typeface="Bookman Old Style" panose="02050604050505020204" pitchFamily="18" charset="0"/>
              </a:rPr>
              <a:t>Finding </a:t>
            </a:r>
            <a:endParaRPr lang="en-US" sz="3600" dirty="0">
              <a:latin typeface="Bookman Old Style" panose="02050604050505020204" pitchFamily="18" charset="0"/>
            </a:endParaRPr>
          </a:p>
        </p:txBody>
      </p:sp>
      <p:sp>
        <p:nvSpPr>
          <p:cNvPr id="7" name="Footer Placeholder 6"/>
          <p:cNvSpPr>
            <a:spLocks noGrp="1"/>
          </p:cNvSpPr>
          <p:nvPr>
            <p:ph type="ftr" idx="11"/>
          </p:nvPr>
        </p:nvSpPr>
        <p:spPr/>
        <p:txBody>
          <a:bodyPr/>
          <a:lstStyle/>
          <a:p>
            <a:r>
              <a:rPr lang="en-US" smtClean="0"/>
              <a:t>Department of Computer Science and Engineering</a:t>
            </a:r>
            <a:endParaRPr lang="en-US"/>
          </a:p>
        </p:txBody>
      </p:sp>
      <p:sp>
        <p:nvSpPr>
          <p:cNvPr id="8" name="TextBox 7"/>
          <p:cNvSpPr txBox="1"/>
          <p:nvPr/>
        </p:nvSpPr>
        <p:spPr>
          <a:xfrm>
            <a:off x="4675909" y="1734896"/>
            <a:ext cx="3872346" cy="1384995"/>
          </a:xfrm>
          <a:prstGeom prst="rect">
            <a:avLst/>
          </a:prstGeom>
          <a:noFill/>
        </p:spPr>
        <p:txBody>
          <a:bodyPr wrap="square" rtlCol="0">
            <a:spAutoFit/>
          </a:bodyPr>
          <a:lstStyle/>
          <a:p>
            <a:pPr lvl="0" algn="just" eaLnBrk="0" fontAlgn="base" hangingPunct="0">
              <a:spcBef>
                <a:spcPct val="0"/>
              </a:spcBef>
              <a:spcAft>
                <a:spcPct val="0"/>
              </a:spcAft>
              <a:buClrTx/>
            </a:pPr>
            <a:r>
              <a:rPr lang="en-US" dirty="0" smtClean="0">
                <a:solidFill>
                  <a:schemeClr val="tx1"/>
                </a:solidFill>
                <a:latin typeface="Times New Roman" panose="02020603050405020304" pitchFamily="18" charset="0"/>
                <a:cs typeface="Times New Roman" panose="02020603050405020304" pitchFamily="18" charset="0"/>
              </a:rPr>
              <a:t>The code of this project </a:t>
            </a:r>
            <a:r>
              <a:rPr lang="en-US" dirty="0">
                <a:solidFill>
                  <a:schemeClr val="tx1"/>
                </a:solidFill>
                <a:latin typeface="Times New Roman" panose="02020603050405020304" pitchFamily="18" charset="0"/>
                <a:cs typeface="Times New Roman" panose="02020603050405020304" pitchFamily="18" charset="0"/>
              </a:rPr>
              <a:t>demonstrates how to use a pre-trained LRCN model to predict actions in videos, particularly focusing on detecting suspicious </a:t>
            </a:r>
            <a:r>
              <a:rPr lang="en-US" dirty="0" smtClean="0">
                <a:solidFill>
                  <a:schemeClr val="tx1"/>
                </a:solidFill>
                <a:latin typeface="Times New Roman" panose="02020603050405020304" pitchFamily="18" charset="0"/>
                <a:cs typeface="Times New Roman" panose="02020603050405020304" pitchFamily="18" charset="0"/>
              </a:rPr>
              <a:t>activity </a:t>
            </a:r>
            <a:r>
              <a:rPr lang="en-US" dirty="0">
                <a:solidFill>
                  <a:schemeClr val="tx1"/>
                </a:solidFill>
                <a:latin typeface="Times New Roman" panose="02020603050405020304" pitchFamily="18" charset="0"/>
                <a:cs typeface="Times New Roman" panose="02020603050405020304" pitchFamily="18" charset="0"/>
              </a:rPr>
              <a:t>like </a:t>
            </a:r>
            <a:r>
              <a:rPr lang="en-US" dirty="0" smtClean="0">
                <a:solidFill>
                  <a:schemeClr val="tx1"/>
                </a:solidFill>
                <a:latin typeface="Times New Roman" panose="02020603050405020304" pitchFamily="18" charset="0"/>
                <a:cs typeface="Times New Roman" panose="02020603050405020304" pitchFamily="18" charset="0"/>
              </a:rPr>
              <a:t>fighting &amp; non suspicious activities like </a:t>
            </a:r>
            <a:r>
              <a:rPr lang="en-US" dirty="0">
                <a:solidFill>
                  <a:schemeClr val="tx1"/>
                </a:solidFill>
                <a:latin typeface="Times New Roman" panose="02020603050405020304" pitchFamily="18" charset="0"/>
                <a:cs typeface="Times New Roman" panose="02020603050405020304" pitchFamily="18" charset="0"/>
              </a:rPr>
              <a:t>running, or </a:t>
            </a:r>
            <a:r>
              <a:rPr lang="en-US" dirty="0" smtClean="0">
                <a:solidFill>
                  <a:schemeClr val="tx1"/>
                </a:solidFill>
                <a:latin typeface="Times New Roman" panose="02020603050405020304" pitchFamily="18" charset="0"/>
                <a:cs typeface="Times New Roman" panose="02020603050405020304" pitchFamily="18" charset="0"/>
              </a:rPr>
              <a:t>walking</a:t>
            </a:r>
            <a:r>
              <a:rPr lang="en-US" dirty="0">
                <a:solidFill>
                  <a:schemeClr val="tx1"/>
                </a:solidFill>
                <a:latin typeface="Times New Roman" panose="02020603050405020304" pitchFamily="18" charset="0"/>
                <a:cs typeface="Times New Roman" panose="02020603050405020304" pitchFamily="18" charset="0"/>
              </a:rPr>
              <a:t> </a:t>
            </a:r>
            <a:r>
              <a:rPr lang="en-US" dirty="0" smtClean="0">
                <a:solidFill>
                  <a:schemeClr val="tx1"/>
                </a:solidFill>
                <a:latin typeface="Times New Roman" panose="02020603050405020304" pitchFamily="18" charset="0"/>
                <a:cs typeface="Times New Roman" panose="02020603050405020304" pitchFamily="18" charset="0"/>
              </a:rPr>
              <a:t>with 89.3% accuracy.</a:t>
            </a:r>
            <a:endParaRPr lang="en-US" sz="2000" dirty="0">
              <a:solidFill>
                <a:schemeClr val="tx1"/>
              </a:solidFill>
              <a:latin typeface="Times New Roman" panose="02020603050405020304" pitchFamily="18" charset="0"/>
              <a:cs typeface="Times New Roman" panose="02020603050405020304" pitchFamily="18" charset="0"/>
            </a:endParaRP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0566" y="1122532"/>
            <a:ext cx="3726503" cy="3071126"/>
          </a:xfrm>
          <a:prstGeom prst="rect">
            <a:avLst/>
          </a:prstGeom>
        </p:spPr>
      </p:pic>
    </p:spTree>
    <p:extLst>
      <p:ext uri="{BB962C8B-B14F-4D97-AF65-F5344CB8AC3E}">
        <p14:creationId xmlns:p14="http://schemas.microsoft.com/office/powerpoint/2010/main" val="7473210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16</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1065089" y="656956"/>
            <a:ext cx="5993802" cy="627321"/>
          </a:xfrm>
        </p:spPr>
        <p:txBody>
          <a:bodyPr/>
          <a:lstStyle/>
          <a:p>
            <a:r>
              <a:rPr lang="en-US" sz="3600" dirty="0" smtClean="0">
                <a:latin typeface="Times New Roman" panose="02020603050405020304" pitchFamily="18" charset="0"/>
                <a:cs typeface="Times New Roman" panose="02020603050405020304" pitchFamily="18" charset="0"/>
              </a:rPr>
              <a:t>Justification </a:t>
            </a:r>
            <a:br>
              <a:rPr lang="en-US" sz="3600" dirty="0" smtClean="0">
                <a:latin typeface="Times New Roman" panose="02020603050405020304" pitchFamily="18" charset="0"/>
                <a:cs typeface="Times New Roman" panose="02020603050405020304" pitchFamily="18" charset="0"/>
              </a:rPr>
            </a:br>
            <a:endParaRPr lang="en-US" sz="3600" dirty="0">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idx="11"/>
          </p:nvPr>
        </p:nvSpPr>
        <p:spPr/>
        <p:txBody>
          <a:bodyPr/>
          <a:lstStyle/>
          <a:p>
            <a:r>
              <a:rPr lang="en-US" smtClean="0"/>
              <a:t>Department of Computer Science and Engineering</a:t>
            </a:r>
            <a:endParaRPr lang="en-US"/>
          </a:p>
        </p:txBody>
      </p:sp>
      <p:sp>
        <p:nvSpPr>
          <p:cNvPr id="5" name="TextBox 4"/>
          <p:cNvSpPr txBox="1"/>
          <p:nvPr/>
        </p:nvSpPr>
        <p:spPr>
          <a:xfrm>
            <a:off x="1300616" y="1734896"/>
            <a:ext cx="5758275" cy="1815882"/>
          </a:xfrm>
          <a:prstGeom prst="rect">
            <a:avLst/>
          </a:prstGeom>
          <a:noFill/>
        </p:spPr>
        <p:txBody>
          <a:bodyPr wrap="square" rtlCol="0">
            <a:spAutoFit/>
          </a:bodyPr>
          <a:lstStyle/>
          <a:p>
            <a:pPr algn="just"/>
            <a:r>
              <a:rPr lang="en-US" dirty="0">
                <a:latin typeface="Times New Roman" panose="02020603050405020304" charset="0"/>
                <a:cs typeface="Times New Roman" panose="02020603050405020304" charset="0"/>
              </a:rPr>
              <a:t>1.What are parameters improved by your method</a:t>
            </a:r>
            <a:r>
              <a:rPr lang="en-IN" altLang="en-US" dirty="0">
                <a:latin typeface="Times New Roman" panose="02020603050405020304" charset="0"/>
                <a:cs typeface="Times New Roman" panose="02020603050405020304" charset="0"/>
              </a:rPr>
              <a:t>?</a:t>
            </a:r>
          </a:p>
          <a:p>
            <a:pPr algn="just"/>
            <a:endParaRPr lang="en-US" dirty="0">
              <a:latin typeface="Times New Roman" panose="02020603050405020304" charset="0"/>
              <a:cs typeface="Times New Roman" panose="02020603050405020304" charset="0"/>
            </a:endParaRPr>
          </a:p>
          <a:p>
            <a:pPr marL="285750" indent="-285750" algn="just">
              <a:buFont typeface="Wingdings" panose="05000000000000000000" charset="0"/>
              <a:buChar char="Ø"/>
            </a:pPr>
            <a:r>
              <a:rPr lang="en-IN" altLang="en-US" dirty="0">
                <a:latin typeface="Times New Roman" panose="02020603050405020304" charset="0"/>
                <a:cs typeface="Times New Roman" panose="02020603050405020304" charset="0"/>
              </a:rPr>
              <a:t>Accuracy</a:t>
            </a:r>
          </a:p>
          <a:p>
            <a:pPr algn="just"/>
            <a:endParaRPr lang="en-IN" altLang="en-US" dirty="0">
              <a:latin typeface="Times New Roman" panose="02020603050405020304" charset="0"/>
              <a:cs typeface="Times New Roman" panose="02020603050405020304" charset="0"/>
            </a:endParaRPr>
          </a:p>
          <a:p>
            <a:pPr algn="just"/>
            <a:r>
              <a:rPr lang="en-IN" altLang="en-US" dirty="0">
                <a:latin typeface="Times New Roman" panose="02020603050405020304" charset="0"/>
                <a:cs typeface="Times New Roman" panose="02020603050405020304" charset="0"/>
              </a:rPr>
              <a:t>2.</a:t>
            </a:r>
            <a:r>
              <a:rPr lang="en-US" dirty="0">
                <a:latin typeface="Times New Roman" panose="02020603050405020304" charset="0"/>
                <a:cs typeface="Times New Roman" panose="02020603050405020304" charset="0"/>
                <a:sym typeface="+mn-ea"/>
              </a:rPr>
              <a:t> </a:t>
            </a:r>
            <a:r>
              <a:rPr lang="en-IN" altLang="en-US" dirty="0">
                <a:latin typeface="Times New Roman" panose="02020603050405020304" charset="0"/>
                <a:cs typeface="Times New Roman" panose="02020603050405020304" charset="0"/>
                <a:sym typeface="+mn-ea"/>
              </a:rPr>
              <a:t>W</a:t>
            </a:r>
            <a:r>
              <a:rPr lang="en-US" dirty="0" err="1">
                <a:latin typeface="Times New Roman" panose="02020603050405020304" charset="0"/>
                <a:cs typeface="Times New Roman" panose="02020603050405020304" charset="0"/>
                <a:sym typeface="+mn-ea"/>
              </a:rPr>
              <a:t>hy</a:t>
            </a:r>
            <a:r>
              <a:rPr lang="en-US" dirty="0">
                <a:latin typeface="Times New Roman" panose="02020603050405020304" charset="0"/>
                <a:cs typeface="Times New Roman" panose="02020603050405020304" charset="0"/>
                <a:sym typeface="+mn-ea"/>
              </a:rPr>
              <a:t> your parameter values improved?</a:t>
            </a:r>
          </a:p>
          <a:p>
            <a:pPr algn="just"/>
            <a:endParaRPr lang="en-US" dirty="0">
              <a:latin typeface="Times New Roman" panose="02020603050405020304" charset="0"/>
              <a:cs typeface="Times New Roman" panose="02020603050405020304" charset="0"/>
            </a:endParaRPr>
          </a:p>
          <a:p>
            <a:pPr marL="285750" indent="-285750" algn="just">
              <a:buFont typeface="Wingdings" panose="05000000000000000000" pitchFamily="2" charset="2"/>
              <a:buChar char="Ø"/>
            </a:pPr>
            <a:r>
              <a:rPr lang="en-US" dirty="0" smtClean="0">
                <a:latin typeface="Times New Roman" panose="02020603050405020304" charset="0"/>
                <a:cs typeface="Times New Roman" panose="02020603050405020304" charset="0"/>
                <a:sym typeface="+mn-ea"/>
              </a:rPr>
              <a:t>Improved Dataset quality</a:t>
            </a:r>
          </a:p>
          <a:p>
            <a:pPr algn="just"/>
            <a:endParaRPr lang="en-US" dirty="0">
              <a:latin typeface="Times New Roman" panose="02020603050405020304" charset="0"/>
              <a:cs typeface="Times New Roman" panose="02020603050405020304" charset="0"/>
              <a:sym typeface="+mn-ea"/>
            </a:endParaRPr>
          </a:p>
        </p:txBody>
      </p:sp>
    </p:spTree>
    <p:extLst>
      <p:ext uri="{BB962C8B-B14F-4D97-AF65-F5344CB8AC3E}">
        <p14:creationId xmlns:p14="http://schemas.microsoft.com/office/powerpoint/2010/main" val="19041079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latin typeface="Bookman Old Style" panose="02050604050505020204" pitchFamily="18" charset="0"/>
              </a:rPr>
              <a:t>2</a:t>
            </a:fld>
            <a:endParaRPr>
              <a:latin typeface="Bookman Old Style" panose="02050604050505020204" pitchFamily="18" charset="0"/>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Bookman Old Style" panose="02050604050505020204" pitchFamily="18" charset="0"/>
              <a:ea typeface="Trebuchet MS"/>
              <a:cs typeface="Trebuchet MS"/>
              <a:sym typeface="Trebuchet MS"/>
            </a:endParaRPr>
          </a:p>
        </p:txBody>
      </p:sp>
      <p:sp>
        <p:nvSpPr>
          <p:cNvPr id="2" name="Title 1"/>
          <p:cNvSpPr>
            <a:spLocks noGrp="1"/>
          </p:cNvSpPr>
          <p:nvPr>
            <p:ph type="title"/>
          </p:nvPr>
        </p:nvSpPr>
        <p:spPr>
          <a:xfrm>
            <a:off x="1073079" y="412592"/>
            <a:ext cx="6117431" cy="627321"/>
          </a:xfrm>
        </p:spPr>
        <p:txBody>
          <a:bodyPr/>
          <a:lstStyle/>
          <a:p>
            <a:r>
              <a:rPr lang="en-US" sz="3600" dirty="0" smtClean="0">
                <a:latin typeface="Times New Roman" panose="02020603050405020304" pitchFamily="18" charset="0"/>
                <a:cs typeface="Times New Roman" panose="02020603050405020304" pitchFamily="18" charset="0"/>
              </a:rPr>
              <a:t>Introduction</a:t>
            </a:r>
            <a:endParaRPr lang="en-US" sz="3600" dirty="0">
              <a:latin typeface="Times New Roman" panose="02020603050405020304" pitchFamily="18" charset="0"/>
              <a:cs typeface="Times New Roman" panose="02020603050405020304" pitchFamily="18" charset="0"/>
            </a:endParaRPr>
          </a:p>
        </p:txBody>
      </p:sp>
      <p:sp>
        <p:nvSpPr>
          <p:cNvPr id="5" name="TextBox 4"/>
          <p:cNvSpPr txBox="1"/>
          <p:nvPr/>
        </p:nvSpPr>
        <p:spPr>
          <a:xfrm>
            <a:off x="1073079" y="1403768"/>
            <a:ext cx="6655982" cy="2462213"/>
          </a:xfrm>
          <a:prstGeom prst="rect">
            <a:avLst/>
          </a:prstGeom>
          <a:noFill/>
        </p:spPr>
        <p:txBody>
          <a:bodyPr wrap="square" rtlCol="0">
            <a:spAutoFit/>
          </a:bodyPr>
          <a:lstStyle/>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Security and safety is a big concern for today's modern world</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In today's insecure world the video </a:t>
            </a:r>
            <a:r>
              <a:rPr lang="en-US" dirty="0" smtClean="0">
                <a:latin typeface="Times New Roman" panose="02020603050405020304" pitchFamily="18" charset="0"/>
                <a:cs typeface="Times New Roman" panose="02020603050405020304" pitchFamily="18" charset="0"/>
              </a:rPr>
              <a:t>surveillance </a:t>
            </a:r>
            <a:r>
              <a:rPr lang="en-US" dirty="0">
                <a:latin typeface="Times New Roman" panose="02020603050405020304" pitchFamily="18" charset="0"/>
                <a:cs typeface="Times New Roman" panose="02020603050405020304" pitchFamily="18" charset="0"/>
              </a:rPr>
              <a:t>plays an important role for the security of the indoor as </a:t>
            </a:r>
            <a:r>
              <a:rPr lang="en-US" dirty="0" smtClean="0">
                <a:latin typeface="Times New Roman" panose="02020603050405020304" pitchFamily="18" charset="0"/>
                <a:cs typeface="Times New Roman" panose="02020603050405020304" pitchFamily="18" charset="0"/>
              </a:rPr>
              <a:t>well </a:t>
            </a:r>
            <a:r>
              <a:rPr lang="en-US" dirty="0">
                <a:latin typeface="Times New Roman" panose="02020603050405020304" pitchFamily="18" charset="0"/>
                <a:cs typeface="Times New Roman" panose="02020603050405020304" pitchFamily="18" charset="0"/>
              </a:rPr>
              <a:t>as outdoor places. This hierarchical technique detects various </a:t>
            </a:r>
            <a:r>
              <a:rPr lang="en-US" dirty="0" smtClean="0">
                <a:latin typeface="Times New Roman" panose="02020603050405020304" pitchFamily="18" charset="0"/>
                <a:cs typeface="Times New Roman" panose="02020603050405020304" pitchFamily="18" charset="0"/>
              </a:rPr>
              <a:t>suspicious </a:t>
            </a:r>
            <a:r>
              <a:rPr lang="en-US" dirty="0">
                <a:latin typeface="Times New Roman" panose="02020603050405020304" pitchFamily="18" charset="0"/>
                <a:cs typeface="Times New Roman" panose="02020603050405020304" pitchFamily="18" charset="0"/>
              </a:rPr>
              <a:t>activities such as loitering, fainting, illicit </a:t>
            </a:r>
            <a:r>
              <a:rPr lang="en-US" dirty="0" smtClean="0">
                <a:latin typeface="Times New Roman" panose="02020603050405020304" pitchFamily="18" charset="0"/>
                <a:cs typeface="Times New Roman" panose="02020603050405020304" pitchFamily="18" charset="0"/>
              </a:rPr>
              <a:t>access. </a:t>
            </a:r>
            <a:r>
              <a:rPr lang="en-US" dirty="0">
                <a:latin typeface="Times New Roman" panose="02020603050405020304" pitchFamily="18" charset="0"/>
                <a:cs typeface="Times New Roman" panose="02020603050405020304" pitchFamily="18" charset="0"/>
              </a:rPr>
              <a:t>Then it sends an alarm message to the proper </a:t>
            </a:r>
            <a:r>
              <a:rPr lang="en-US" dirty="0" smtClean="0">
                <a:latin typeface="Times New Roman" panose="02020603050405020304" pitchFamily="18" charset="0"/>
                <a:cs typeface="Times New Roman" panose="02020603050405020304" pitchFamily="18" charset="0"/>
              </a:rPr>
              <a:t>authorities</a:t>
            </a:r>
            <a:r>
              <a:rPr lang="en-US" dirty="0">
                <a:latin typeface="Times New Roman" panose="02020603050405020304" pitchFamily="18" charset="0"/>
                <a:cs typeface="Times New Roman" panose="02020603050405020304" pitchFamily="18" charset="0"/>
              </a:rPr>
              <a:t>. By this we can protect our society from harmful activities</a:t>
            </a:r>
            <a:r>
              <a:rPr lang="en-US" dirty="0" smtClean="0">
                <a:latin typeface="Times New Roman" panose="02020603050405020304" pitchFamily="18" charset="0"/>
                <a:cs typeface="Times New Roman" panose="02020603050405020304" pitchFamily="18" charset="0"/>
              </a:rPr>
              <a:t>.</a:t>
            </a:r>
          </a:p>
          <a:p>
            <a:pPr algn="just"/>
            <a:r>
              <a:rPr lang="en-US" dirty="0" smtClean="0">
                <a:latin typeface="Times New Roman" panose="02020603050405020304" pitchFamily="18" charset="0"/>
                <a:cs typeface="Times New Roman" panose="02020603050405020304" pitchFamily="18" charset="0"/>
              </a:rPr>
              <a:t> </a:t>
            </a: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We </a:t>
            </a:r>
            <a:r>
              <a:rPr lang="en-US" dirty="0">
                <a:latin typeface="Times New Roman" panose="02020603050405020304" pitchFamily="18" charset="0"/>
                <a:cs typeface="Times New Roman" panose="02020603050405020304" pitchFamily="18" charset="0"/>
              </a:rPr>
              <a:t>need state of the art deep learning algorithms, fast </a:t>
            </a:r>
            <a:r>
              <a:rPr lang="en-US" dirty="0" smtClean="0">
                <a:latin typeface="Times New Roman" panose="02020603050405020304" pitchFamily="18" charset="0"/>
                <a:cs typeface="Times New Roman" panose="02020603050405020304" pitchFamily="18" charset="0"/>
              </a:rPr>
              <a:t>processing, hardware</a:t>
            </a:r>
            <a:r>
              <a:rPr lang="en-US" dirty="0">
                <a:latin typeface="Times New Roman" panose="02020603050405020304" pitchFamily="18" charset="0"/>
                <a:cs typeface="Times New Roman" panose="02020603050405020304" pitchFamily="18" charset="0"/>
              </a:rPr>
              <a:t>, advanced CCTV cameras </a:t>
            </a:r>
            <a:r>
              <a:rPr lang="en-US" dirty="0" smtClean="0">
                <a:latin typeface="Times New Roman" panose="02020603050405020304" pitchFamily="18" charset="0"/>
                <a:cs typeface="Times New Roman" panose="02020603050405020304" pitchFamily="18" charset="0"/>
              </a:rPr>
              <a:t>in </a:t>
            </a:r>
            <a:r>
              <a:rPr lang="en-US" dirty="0">
                <a:latin typeface="Times New Roman" panose="02020603050405020304" pitchFamily="18" charset="0"/>
                <a:cs typeface="Times New Roman" panose="02020603050405020304" pitchFamily="18" charset="0"/>
              </a:rPr>
              <a:t>real time. </a:t>
            </a:r>
            <a:endParaRPr lang="en-US" dirty="0" smtClean="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endParaRPr lang="en-US" dirty="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Applications: Retail stores, Banks and ATMs, Airports and Transportation </a:t>
            </a:r>
            <a:r>
              <a:rPr lang="en-US" dirty="0">
                <a:latin typeface="Times New Roman" panose="02020603050405020304" pitchFamily="18" charset="0"/>
                <a:cs typeface="Times New Roman" panose="02020603050405020304" pitchFamily="18" charset="0"/>
              </a:rPr>
              <a:t>Hubs, Smart Cities , Schools and Campuses, and in </a:t>
            </a:r>
            <a:r>
              <a:rPr lang="en-US" dirty="0" smtClean="0">
                <a:latin typeface="Times New Roman" panose="02020603050405020304" pitchFamily="18" charset="0"/>
                <a:cs typeface="Times New Roman" panose="02020603050405020304" pitchFamily="18" charset="0"/>
              </a:rPr>
              <a:t>Parking </a:t>
            </a:r>
            <a:r>
              <a:rPr lang="en-US" dirty="0">
                <a:latin typeface="Times New Roman" panose="02020603050405020304" pitchFamily="18" charset="0"/>
                <a:cs typeface="Times New Roman" panose="02020603050405020304" pitchFamily="18" charset="0"/>
              </a:rPr>
              <a:t>Lots. </a:t>
            </a:r>
          </a:p>
        </p:txBody>
      </p:sp>
      <p:sp>
        <p:nvSpPr>
          <p:cNvPr id="4" name="Footer Placeholder 3"/>
          <p:cNvSpPr>
            <a:spLocks noGrp="1"/>
          </p:cNvSpPr>
          <p:nvPr>
            <p:ph type="ftr" idx="11"/>
          </p:nvPr>
        </p:nvSpPr>
        <p:spPr/>
        <p:txBody>
          <a:bodyPr/>
          <a:lstStyle/>
          <a:p>
            <a:r>
              <a:rPr lang="en-US" smtClean="0"/>
              <a:t>Department of Computer Science and Engineering</a:t>
            </a:r>
            <a:endParaRPr lang="en-US"/>
          </a:p>
        </p:txBody>
      </p:sp>
    </p:spTree>
    <p:extLst>
      <p:ext uri="{BB962C8B-B14F-4D97-AF65-F5344CB8AC3E}">
        <p14:creationId xmlns:p14="http://schemas.microsoft.com/office/powerpoint/2010/main" val="421188127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latin typeface="Bookman Old Style" panose="02050604050505020204" pitchFamily="18" charset="0"/>
              </a:rPr>
              <a:t>3</a:t>
            </a:fld>
            <a:endParaRPr>
              <a:latin typeface="Bookman Old Style" panose="02050604050505020204" pitchFamily="18" charset="0"/>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Bookman Old Style" panose="02050604050505020204" pitchFamily="18" charset="0"/>
              <a:ea typeface="Trebuchet MS"/>
              <a:cs typeface="Trebuchet MS"/>
              <a:sym typeface="Trebuchet MS"/>
            </a:endParaRPr>
          </a:p>
        </p:txBody>
      </p:sp>
      <p:sp>
        <p:nvSpPr>
          <p:cNvPr id="2" name="Title 1"/>
          <p:cNvSpPr>
            <a:spLocks noGrp="1"/>
          </p:cNvSpPr>
          <p:nvPr>
            <p:ph type="title"/>
          </p:nvPr>
        </p:nvSpPr>
        <p:spPr>
          <a:xfrm>
            <a:off x="1122218" y="573777"/>
            <a:ext cx="6490855" cy="627321"/>
          </a:xfrm>
        </p:spPr>
        <p:txBody>
          <a:bodyPr/>
          <a:lstStyle/>
          <a:p>
            <a:r>
              <a:rPr lang="en-US" sz="3600" dirty="0" smtClean="0">
                <a:latin typeface="Times New Roman" panose="02020603050405020304" pitchFamily="18" charset="0"/>
                <a:cs typeface="Times New Roman" panose="02020603050405020304" pitchFamily="18" charset="0"/>
              </a:rPr>
              <a:t>Problem Statement</a:t>
            </a:r>
            <a:endParaRPr lang="en-US" sz="3600" dirty="0">
              <a:latin typeface="Times New Roman" panose="02020603050405020304" pitchFamily="18" charset="0"/>
              <a:cs typeface="Times New Roman" panose="02020603050405020304" pitchFamily="18" charset="0"/>
            </a:endParaRPr>
          </a:p>
        </p:txBody>
      </p:sp>
      <p:sp>
        <p:nvSpPr>
          <p:cNvPr id="14" name="TextBox 13"/>
          <p:cNvSpPr txBox="1"/>
          <p:nvPr/>
        </p:nvSpPr>
        <p:spPr>
          <a:xfrm>
            <a:off x="1122218" y="1999970"/>
            <a:ext cx="6655982" cy="1169551"/>
          </a:xfrm>
          <a:prstGeom prst="rect">
            <a:avLst/>
          </a:prstGeom>
          <a:noFill/>
        </p:spPr>
        <p:txBody>
          <a:bodyPr wrap="square" rtlCol="0">
            <a:spAutoFit/>
          </a:bodyPr>
          <a:lstStyle/>
          <a:p>
            <a:pPr algn="just"/>
            <a:r>
              <a:rPr lang="en-US" dirty="0">
                <a:latin typeface="Times New Roman" panose="02020603050405020304" pitchFamily="18" charset="0"/>
                <a:cs typeface="Times New Roman" panose="02020603050405020304" pitchFamily="18" charset="0"/>
              </a:rPr>
              <a:t>In Real-time there has been huge amount of fraudulent and offensive activities have been taking place. As majority of places are under CCTV surveillance, and its quite impossible by humans to be on a constant watch over the surveillance footage</a:t>
            </a:r>
            <a:r>
              <a:rPr lang="en-US" dirty="0" smtClean="0">
                <a:latin typeface="Times New Roman" panose="02020603050405020304" pitchFamily="18" charset="0"/>
                <a:cs typeface="Times New Roman" panose="02020603050405020304" pitchFamily="18" charset="0"/>
              </a:rPr>
              <a:t>.</a:t>
            </a:r>
          </a:p>
          <a:p>
            <a:r>
              <a:rPr lang="en-US" dirty="0">
                <a:latin typeface="Times New Roman" panose="02020603050405020304" pitchFamily="18" charset="0"/>
                <a:cs typeface="Times New Roman" panose="02020603050405020304" pitchFamily="18" charset="0"/>
              </a:rPr>
              <a:t>To overcome this challenge and improve efficiency, there is a growing need to automate the </a:t>
            </a:r>
            <a:r>
              <a:rPr lang="en-US" dirty="0" smtClean="0">
                <a:latin typeface="Times New Roman" panose="02020603050405020304" pitchFamily="18" charset="0"/>
                <a:cs typeface="Times New Roman" panose="02020603050405020304" pitchFamily="18" charset="0"/>
              </a:rPr>
              <a:t>surveillance </a:t>
            </a:r>
            <a:r>
              <a:rPr lang="en-US" dirty="0">
                <a:latin typeface="Times New Roman" panose="02020603050405020304" pitchFamily="18" charset="0"/>
                <a:cs typeface="Times New Roman" panose="02020603050405020304" pitchFamily="18" charset="0"/>
              </a:rPr>
              <a:t>system with high accuracy.</a:t>
            </a:r>
            <a:r>
              <a:rPr lang="en-US" dirty="0"/>
              <a:t> </a:t>
            </a:r>
            <a:endParaRPr lang="en-US" dirty="0">
              <a:latin typeface="Times New Roman" panose="02020603050405020304" pitchFamily="18" charset="0"/>
              <a:cs typeface="Times New Roman" panose="02020603050405020304" pitchFamily="18" charset="0"/>
            </a:endParaRPr>
          </a:p>
        </p:txBody>
      </p:sp>
      <p:sp>
        <p:nvSpPr>
          <p:cNvPr id="10" name="Footer Placeholder 9"/>
          <p:cNvSpPr>
            <a:spLocks noGrp="1"/>
          </p:cNvSpPr>
          <p:nvPr>
            <p:ph type="ftr" idx="11"/>
          </p:nvPr>
        </p:nvSpPr>
        <p:spPr/>
        <p:txBody>
          <a:bodyPr/>
          <a:lstStyle/>
          <a:p>
            <a:r>
              <a:rPr lang="en-US" smtClean="0"/>
              <a:t>Department of Computer Science and Engineering</a:t>
            </a:r>
            <a:endParaRPr 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4</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1101435" y="636258"/>
            <a:ext cx="6359237" cy="627321"/>
          </a:xfrm>
        </p:spPr>
        <p:txBody>
          <a:bodyPr/>
          <a:lstStyle/>
          <a:p>
            <a:r>
              <a:rPr lang="en-US" sz="3600" dirty="0" smtClean="0">
                <a:latin typeface="Times New Roman" panose="02020603050405020304" pitchFamily="18" charset="0"/>
                <a:cs typeface="Times New Roman" panose="02020603050405020304" pitchFamily="18" charset="0"/>
              </a:rPr>
              <a:t>Proposed Method</a:t>
            </a:r>
            <a:endParaRPr lang="en-US" sz="3600" dirty="0">
              <a:latin typeface="Times New Roman" panose="02020603050405020304" pitchFamily="18" charset="0"/>
              <a:cs typeface="Times New Roman" panose="02020603050405020304" pitchFamily="18" charset="0"/>
            </a:endParaRPr>
          </a:p>
        </p:txBody>
      </p:sp>
      <p:sp>
        <p:nvSpPr>
          <p:cNvPr id="4" name="Footer Placeholder 3"/>
          <p:cNvSpPr>
            <a:spLocks noGrp="1"/>
          </p:cNvSpPr>
          <p:nvPr>
            <p:ph type="ftr" idx="11"/>
          </p:nvPr>
        </p:nvSpPr>
        <p:spPr/>
        <p:txBody>
          <a:bodyPr/>
          <a:lstStyle/>
          <a:p>
            <a:r>
              <a:rPr lang="en-US" smtClean="0"/>
              <a:t>Department of Computer Science and Engineering</a:t>
            </a:r>
            <a:endParaRPr lang="en-US"/>
          </a:p>
        </p:txBody>
      </p:sp>
      <p:sp>
        <p:nvSpPr>
          <p:cNvPr id="5" name="Rectangle 4"/>
          <p:cNvSpPr/>
          <p:nvPr/>
        </p:nvSpPr>
        <p:spPr>
          <a:xfrm>
            <a:off x="914399" y="1754366"/>
            <a:ext cx="6546273" cy="2031325"/>
          </a:xfrm>
          <a:prstGeom prst="rect">
            <a:avLst/>
          </a:prstGeom>
        </p:spPr>
        <p:txBody>
          <a:bodyPr wrap="square">
            <a:spAutoFit/>
          </a:bodyPr>
          <a:lstStyle/>
          <a:p>
            <a:pPr marL="285750" indent="-285750" algn="just">
              <a:buFont typeface="Arial" panose="020B0604020202020204" pitchFamily="34" charset="0"/>
              <a:buChar char="•"/>
            </a:pPr>
            <a:r>
              <a:rPr lang="en-US" dirty="0">
                <a:latin typeface="Times New Roman" panose="02020603050405020304" pitchFamily="18" charset="0"/>
                <a:cs typeface="Times New Roman" panose="02020603050405020304" pitchFamily="18" charset="0"/>
              </a:rPr>
              <a:t>In Real-time there has been huge amount of fraudulent and offensive activities have been </a:t>
            </a:r>
            <a:r>
              <a:rPr lang="en-US" dirty="0" smtClean="0">
                <a:latin typeface="Times New Roman" panose="02020603050405020304" pitchFamily="18" charset="0"/>
                <a:cs typeface="Times New Roman" panose="02020603050405020304" pitchFamily="18" charset="0"/>
              </a:rPr>
              <a:t>taking </a:t>
            </a:r>
            <a:r>
              <a:rPr lang="en-US" dirty="0">
                <a:latin typeface="Times New Roman" panose="02020603050405020304" pitchFamily="18" charset="0"/>
                <a:cs typeface="Times New Roman" panose="02020603050405020304" pitchFamily="18" charset="0"/>
              </a:rPr>
              <a:t>place. As majority of places are under CCTV surveillance, and its quite impossible by </a:t>
            </a:r>
            <a:r>
              <a:rPr lang="en-US" dirty="0" smtClean="0">
                <a:latin typeface="Times New Roman" panose="02020603050405020304" pitchFamily="18" charset="0"/>
                <a:cs typeface="Times New Roman" panose="02020603050405020304" pitchFamily="18" charset="0"/>
              </a:rPr>
              <a:t>humans </a:t>
            </a:r>
            <a:r>
              <a:rPr lang="en-US" dirty="0">
                <a:latin typeface="Times New Roman" panose="02020603050405020304" pitchFamily="18" charset="0"/>
                <a:cs typeface="Times New Roman" panose="02020603050405020304" pitchFamily="18" charset="0"/>
              </a:rPr>
              <a:t>to be on a constant watch over the surveillance footage</a:t>
            </a:r>
            <a:r>
              <a:rPr lang="en-US" dirty="0" smtClean="0">
                <a:latin typeface="Times New Roman" panose="02020603050405020304" pitchFamily="18" charset="0"/>
                <a:cs typeface="Times New Roman" panose="02020603050405020304" pitchFamily="18" charset="0"/>
              </a:rPr>
              <a:t>.</a:t>
            </a:r>
          </a:p>
          <a:p>
            <a:pPr marL="285750" indent="-285750" algn="just">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Additionally</a:t>
            </a:r>
            <a:r>
              <a:rPr lang="en-US" dirty="0">
                <a:latin typeface="Times New Roman" panose="02020603050405020304" pitchFamily="18" charset="0"/>
                <a:cs typeface="Times New Roman" panose="02020603050405020304" pitchFamily="18" charset="0"/>
              </a:rPr>
              <a:t>, it’s essential to </a:t>
            </a:r>
            <a:r>
              <a:rPr lang="en-US" dirty="0" smtClean="0">
                <a:latin typeface="Times New Roman" panose="02020603050405020304" pitchFamily="18" charset="0"/>
                <a:cs typeface="Times New Roman" panose="02020603050405020304" pitchFamily="18" charset="0"/>
              </a:rPr>
              <a:t>show </a:t>
            </a:r>
            <a:r>
              <a:rPr lang="en-US" dirty="0">
                <a:latin typeface="Times New Roman" panose="02020603050405020304" pitchFamily="18" charset="0"/>
                <a:cs typeface="Times New Roman" panose="02020603050405020304" pitchFamily="18" charset="0"/>
              </a:rPr>
              <a:t>which frames and sections of the recording has the exceptional activity, which enables </a:t>
            </a:r>
            <a:r>
              <a:rPr lang="en-US" dirty="0" smtClean="0">
                <a:latin typeface="Times New Roman" panose="02020603050405020304" pitchFamily="18" charset="0"/>
                <a:cs typeface="Times New Roman" panose="02020603050405020304" pitchFamily="18" charset="0"/>
              </a:rPr>
              <a:t>a </a:t>
            </a:r>
            <a:r>
              <a:rPr lang="en-US" dirty="0">
                <a:latin typeface="Times New Roman" panose="02020603050405020304" pitchFamily="18" charset="0"/>
                <a:cs typeface="Times New Roman" panose="02020603050405020304" pitchFamily="18" charset="0"/>
              </a:rPr>
              <a:t>more rapid assessment of the unusual or suspicious behavior. </a:t>
            </a:r>
            <a:endParaRPr lang="en-US" dirty="0" smtClean="0">
              <a:latin typeface="Times New Roman" panose="02020603050405020304" pitchFamily="18" charset="0"/>
              <a:cs typeface="Times New Roman" panose="02020603050405020304" pitchFamily="18" charset="0"/>
            </a:endParaRPr>
          </a:p>
          <a:p>
            <a:pPr marL="285750" indent="-285750" algn="just">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In </a:t>
            </a:r>
            <a:r>
              <a:rPr lang="en-US" dirty="0">
                <a:latin typeface="Times New Roman" panose="02020603050405020304" pitchFamily="18" charset="0"/>
                <a:cs typeface="Times New Roman" panose="02020603050405020304" pitchFamily="18" charset="0"/>
              </a:rPr>
              <a:t>this project, we are using </a:t>
            </a:r>
            <a:r>
              <a:rPr lang="en-US" dirty="0" smtClean="0">
                <a:latin typeface="Times New Roman" panose="02020603050405020304" pitchFamily="18" charset="0"/>
                <a:cs typeface="Times New Roman" panose="02020603050405020304" pitchFamily="18" charset="0"/>
              </a:rPr>
              <a:t>different </a:t>
            </a:r>
            <a:r>
              <a:rPr lang="en-US" dirty="0">
                <a:latin typeface="Times New Roman" panose="02020603050405020304" pitchFamily="18" charset="0"/>
                <a:cs typeface="Times New Roman" panose="02020603050405020304" pitchFamily="18" charset="0"/>
              </a:rPr>
              <a:t>Deep Learning models (CNN and LRCN), for identifying sign of violence in the </a:t>
            </a:r>
            <a:r>
              <a:rPr lang="en-US" dirty="0" smtClean="0">
                <a:latin typeface="Times New Roman" panose="02020603050405020304" pitchFamily="18" charset="0"/>
                <a:cs typeface="Times New Roman" panose="02020603050405020304" pitchFamily="18" charset="0"/>
              </a:rPr>
              <a:t>real-time </a:t>
            </a:r>
            <a:r>
              <a:rPr lang="en-US" dirty="0">
                <a:latin typeface="Times New Roman" panose="02020603050405020304" pitchFamily="18" charset="0"/>
                <a:cs typeface="Times New Roman" panose="02020603050405020304" pitchFamily="18" charset="0"/>
              </a:rPr>
              <a:t>and performance of this Deep Learning models is also evaluated</a:t>
            </a:r>
            <a:r>
              <a:rPr lang="en-US" dirty="0"/>
              <a:t>.</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37833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5</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1253187" y="387927"/>
            <a:ext cx="6117431" cy="627321"/>
          </a:xfrm>
        </p:spPr>
        <p:txBody>
          <a:bodyPr/>
          <a:lstStyle/>
          <a:p>
            <a:r>
              <a:rPr lang="en-US" sz="3600" dirty="0" smtClean="0">
                <a:latin typeface="Bookman Old Style" panose="02050604050505020204" pitchFamily="18" charset="0"/>
              </a:rPr>
              <a:t>Proposed Method</a:t>
            </a:r>
            <a:endParaRPr lang="en-US" sz="3600" dirty="0">
              <a:latin typeface="Bookman Old Style" panose="02050604050505020204" pitchFamily="18" charset="0"/>
            </a:endParaRPr>
          </a:p>
        </p:txBody>
      </p:sp>
      <p:sp>
        <p:nvSpPr>
          <p:cNvPr id="4" name="Footer Placeholder 3"/>
          <p:cNvSpPr>
            <a:spLocks noGrp="1"/>
          </p:cNvSpPr>
          <p:nvPr>
            <p:ph type="ftr" idx="11"/>
          </p:nvPr>
        </p:nvSpPr>
        <p:spPr/>
        <p:txBody>
          <a:bodyPr/>
          <a:lstStyle/>
          <a:p>
            <a:r>
              <a:rPr lang="en-US" smtClean="0"/>
              <a:t>Department of Computer Science and Engineering</a:t>
            </a:r>
            <a:endParaRPr lang="en-US"/>
          </a:p>
        </p:txBody>
      </p:sp>
      <p:sp>
        <p:nvSpPr>
          <p:cNvPr id="6" name="Rectangle 5"/>
          <p:cNvSpPr/>
          <p:nvPr/>
        </p:nvSpPr>
        <p:spPr>
          <a:xfrm>
            <a:off x="1094183" y="1276902"/>
            <a:ext cx="6435437" cy="307777"/>
          </a:xfrm>
          <a:prstGeom prst="rect">
            <a:avLst/>
          </a:prstGeom>
        </p:spPr>
        <p:txBody>
          <a:bodyPr wrap="square">
            <a:spAutoFit/>
          </a:bodyPr>
          <a:lstStyle/>
          <a:p>
            <a:pPr algn="just"/>
            <a:endParaRPr lang="en-IN" dirty="0"/>
          </a:p>
        </p:txBody>
      </p:sp>
      <p:pic>
        <p:nvPicPr>
          <p:cNvPr id="10" name="Picture 9"/>
          <p:cNvPicPr/>
          <p:nvPr/>
        </p:nvPicPr>
        <p:blipFill>
          <a:blip r:embed="rId3"/>
          <a:stretch>
            <a:fillRect/>
          </a:stretch>
        </p:blipFill>
        <p:spPr>
          <a:xfrm>
            <a:off x="1094183" y="1409700"/>
            <a:ext cx="6975397" cy="2895600"/>
          </a:xfrm>
          <a:prstGeom prst="rect">
            <a:avLst/>
          </a:prstGeom>
        </p:spPr>
      </p:pic>
    </p:spTree>
    <p:extLst>
      <p:ext uri="{BB962C8B-B14F-4D97-AF65-F5344CB8AC3E}">
        <p14:creationId xmlns:p14="http://schemas.microsoft.com/office/powerpoint/2010/main" val="28644193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6</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782782" y="316320"/>
            <a:ext cx="7204222" cy="627321"/>
          </a:xfrm>
        </p:spPr>
        <p:txBody>
          <a:bodyPr/>
          <a:lstStyle/>
          <a:p>
            <a:r>
              <a:rPr lang="en-US" sz="3600" dirty="0" smtClean="0">
                <a:latin typeface="Times New Roman" panose="02020603050405020304" pitchFamily="18" charset="0"/>
                <a:cs typeface="Times New Roman" panose="02020603050405020304" pitchFamily="18" charset="0"/>
              </a:rPr>
              <a:t>Experiment Environment </a:t>
            </a:r>
            <a:endParaRPr lang="en-US" sz="3600" dirty="0">
              <a:latin typeface="Times New Roman" panose="02020603050405020304" pitchFamily="18" charset="0"/>
              <a:cs typeface="Times New Roman" panose="02020603050405020304" pitchFamily="18" charset="0"/>
            </a:endParaRPr>
          </a:p>
        </p:txBody>
      </p:sp>
      <p:sp>
        <p:nvSpPr>
          <p:cNvPr id="6" name="Footer Placeholder 5"/>
          <p:cNvSpPr>
            <a:spLocks noGrp="1"/>
          </p:cNvSpPr>
          <p:nvPr>
            <p:ph type="ftr" idx="11"/>
          </p:nvPr>
        </p:nvSpPr>
        <p:spPr/>
        <p:txBody>
          <a:bodyPr/>
          <a:lstStyle/>
          <a:p>
            <a:r>
              <a:rPr lang="en-US" smtClean="0"/>
              <a:t>Department of Computer Science and Engineering</a:t>
            </a:r>
            <a:endParaRPr lang="en-US"/>
          </a:p>
        </p:txBody>
      </p:sp>
      <p:sp>
        <p:nvSpPr>
          <p:cNvPr id="3" name="Rectangle 2"/>
          <p:cNvSpPr/>
          <p:nvPr/>
        </p:nvSpPr>
        <p:spPr>
          <a:xfrm>
            <a:off x="782782" y="1301181"/>
            <a:ext cx="7529804" cy="3323987"/>
          </a:xfrm>
          <a:prstGeom prst="rect">
            <a:avLst/>
          </a:prstGeom>
        </p:spPr>
        <p:txBody>
          <a:bodyPr wrap="square">
            <a:spAutoFit/>
          </a:bodyPr>
          <a:lstStyle/>
          <a:p>
            <a:pPr algn="just"/>
            <a:r>
              <a:rPr lang="en-IN" b="1" dirty="0" smtClean="0">
                <a:latin typeface="Times New Roman" panose="02020603050405020304" pitchFamily="18" charset="0"/>
                <a:cs typeface="Times New Roman" panose="02020603050405020304" pitchFamily="18" charset="0"/>
              </a:rPr>
              <a:t>Software </a:t>
            </a:r>
            <a:r>
              <a:rPr lang="en-IN" b="1" dirty="0">
                <a:latin typeface="Times New Roman" panose="02020603050405020304" pitchFamily="18" charset="0"/>
                <a:cs typeface="Times New Roman" panose="02020603050405020304" pitchFamily="18" charset="0"/>
              </a:rPr>
              <a:t>Requirements: </a:t>
            </a:r>
            <a:endParaRPr lang="en-IN" b="1" dirty="0" smtClean="0">
              <a:latin typeface="Times New Roman" panose="02020603050405020304" pitchFamily="18" charset="0"/>
              <a:cs typeface="Times New Roman" panose="02020603050405020304" pitchFamily="18" charset="0"/>
            </a:endParaRPr>
          </a:p>
          <a:p>
            <a:pPr algn="just"/>
            <a:endParaRPr lang="en-IN" b="1" dirty="0" smtClean="0">
              <a:latin typeface="Times New Roman" panose="02020603050405020304" pitchFamily="18" charset="0"/>
              <a:cs typeface="Times New Roman" panose="02020603050405020304" pitchFamily="18" charset="0"/>
            </a:endParaRPr>
          </a:p>
          <a:p>
            <a:pPr algn="just"/>
            <a:r>
              <a:rPr lang="en-IN" b="1" dirty="0" smtClean="0">
                <a:latin typeface="Times New Roman" panose="02020603050405020304" pitchFamily="18" charset="0"/>
                <a:cs typeface="Times New Roman" panose="02020603050405020304" pitchFamily="18" charset="0"/>
              </a:rPr>
              <a:t>Operating System: </a:t>
            </a:r>
            <a:r>
              <a:rPr lang="en-IN" dirty="0">
                <a:latin typeface="Times New Roman" panose="02020603050405020304" pitchFamily="18" charset="0"/>
                <a:cs typeface="Times New Roman" panose="02020603050405020304" pitchFamily="18" charset="0"/>
              </a:rPr>
              <a:t>Windows 11 </a:t>
            </a:r>
            <a:endParaRPr lang="en-IN" dirty="0" smtClean="0">
              <a:latin typeface="Times New Roman" panose="02020603050405020304" pitchFamily="18" charset="0"/>
              <a:cs typeface="Times New Roman" panose="02020603050405020304" pitchFamily="18" charset="0"/>
            </a:endParaRPr>
          </a:p>
          <a:p>
            <a:pPr algn="just"/>
            <a:r>
              <a:rPr lang="en-IN" b="1" dirty="0" smtClean="0">
                <a:latin typeface="Times New Roman" panose="02020603050405020304" pitchFamily="18" charset="0"/>
                <a:cs typeface="Times New Roman" panose="02020603050405020304" pitchFamily="18" charset="0"/>
              </a:rPr>
              <a:t>IDE: </a:t>
            </a:r>
            <a:r>
              <a:rPr lang="en-IN" dirty="0">
                <a:latin typeface="Times New Roman" panose="02020603050405020304" pitchFamily="18" charset="0"/>
                <a:cs typeface="Times New Roman" panose="02020603050405020304" pitchFamily="18" charset="0"/>
              </a:rPr>
              <a:t>Google </a:t>
            </a:r>
            <a:r>
              <a:rPr lang="en-IN" dirty="0" smtClean="0">
                <a:latin typeface="Times New Roman" panose="02020603050405020304" pitchFamily="18" charset="0"/>
                <a:cs typeface="Times New Roman" panose="02020603050405020304" pitchFamily="18" charset="0"/>
              </a:rPr>
              <a:t>Colab</a:t>
            </a:r>
          </a:p>
          <a:p>
            <a:pPr algn="just"/>
            <a:r>
              <a:rPr lang="en-IN" altLang="en-US" b="1" dirty="0" smtClean="0">
                <a:latin typeface="Times New Roman" panose="02020603050405020304" pitchFamily="18" charset="0"/>
                <a:cs typeface="Times New Roman" panose="02020603050405020304" pitchFamily="18" charset="0"/>
              </a:rPr>
              <a:t>Libraries</a:t>
            </a:r>
            <a:r>
              <a:rPr lang="en-IN" altLang="en-US" b="1" dirty="0">
                <a:latin typeface="Times New Roman" panose="02020603050405020304" pitchFamily="18" charset="0"/>
                <a:cs typeface="Times New Roman" panose="02020603050405020304" pitchFamily="18" charset="0"/>
              </a:rPr>
              <a:t>: </a:t>
            </a:r>
            <a:r>
              <a:rPr lang="en-IN" altLang="en-US" dirty="0">
                <a:latin typeface="Times New Roman" panose="02020603050405020304" pitchFamily="18" charset="0"/>
                <a:cs typeface="Times New Roman" panose="02020603050405020304" pitchFamily="18" charset="0"/>
              </a:rPr>
              <a:t> Tensorflow, Keras, cv2, numpy, </a:t>
            </a:r>
            <a:r>
              <a:rPr lang="en-IN" altLang="en-US" dirty="0" smtClean="0">
                <a:latin typeface="Times New Roman" panose="02020603050405020304" pitchFamily="18" charset="0"/>
                <a:cs typeface="Times New Roman" panose="02020603050405020304" pitchFamily="18" charset="0"/>
              </a:rPr>
              <a:t>matplotlib, twilio,</a:t>
            </a:r>
          </a:p>
          <a:p>
            <a:pPr algn="just"/>
            <a:endParaRPr lang="en-IN" altLang="en-US" dirty="0">
              <a:latin typeface="Times New Roman" panose="02020603050405020304" pitchFamily="18" charset="0"/>
              <a:cs typeface="Times New Roman" panose="02020603050405020304" pitchFamily="18" charset="0"/>
            </a:endParaRPr>
          </a:p>
          <a:p>
            <a:pPr algn="just"/>
            <a:r>
              <a:rPr lang="en-IN" altLang="en-US" b="1" dirty="0" smtClean="0">
                <a:latin typeface="Times New Roman" panose="02020603050405020304" pitchFamily="18" charset="0"/>
                <a:cs typeface="Times New Roman" panose="02020603050405020304" pitchFamily="18" charset="0"/>
              </a:rPr>
              <a:t>Tensorflow &amp; Keras: </a:t>
            </a:r>
            <a:r>
              <a:rPr lang="en-US" dirty="0">
                <a:latin typeface="Times New Roman" panose="02020603050405020304" pitchFamily="18" charset="0"/>
                <a:cs typeface="Times New Roman" panose="02020603050405020304" pitchFamily="18" charset="0"/>
              </a:rPr>
              <a:t>TensorFlow and Keras can be used to develop a suspicious activity detection system </a:t>
            </a:r>
            <a:r>
              <a:rPr lang="en-US" dirty="0" smtClean="0">
                <a:latin typeface="Times New Roman" panose="02020603050405020304" pitchFamily="18" charset="0"/>
                <a:cs typeface="Times New Roman" panose="02020603050405020304" pitchFamily="18" charset="0"/>
              </a:rPr>
              <a:t>which uses </a:t>
            </a:r>
            <a:r>
              <a:rPr lang="en-US" dirty="0">
                <a:latin typeface="Times New Roman" panose="02020603050405020304" pitchFamily="18" charset="0"/>
                <a:cs typeface="Times New Roman" panose="02020603050405020304" pitchFamily="18" charset="0"/>
              </a:rPr>
              <a:t>a convolutional neural network (CNN) to extract features from images or videos, and then use those features to train </a:t>
            </a:r>
            <a:r>
              <a:rPr lang="en-US" dirty="0" smtClean="0">
                <a:latin typeface="Times New Roman" panose="02020603050405020304" pitchFamily="18" charset="0"/>
                <a:cs typeface="Times New Roman" panose="02020603050405020304" pitchFamily="18" charset="0"/>
              </a:rPr>
              <a:t>a </a:t>
            </a:r>
            <a:r>
              <a:rPr lang="en-US" dirty="0">
                <a:latin typeface="Times New Roman" panose="02020603050405020304" pitchFamily="18" charset="0"/>
                <a:cs typeface="Times New Roman" panose="02020603050405020304" pitchFamily="18" charset="0"/>
              </a:rPr>
              <a:t>model </a:t>
            </a:r>
            <a:r>
              <a:rPr lang="en-US" dirty="0" smtClean="0">
                <a:latin typeface="Times New Roman" panose="02020603050405020304" pitchFamily="18" charset="0"/>
                <a:cs typeface="Times New Roman" panose="02020603050405020304" pitchFamily="18" charset="0"/>
              </a:rPr>
              <a:t> and LRCN classifies whether  </a:t>
            </a:r>
            <a:r>
              <a:rPr lang="en-US" dirty="0">
                <a:latin typeface="Times New Roman" panose="02020603050405020304" pitchFamily="18" charset="0"/>
                <a:cs typeface="Times New Roman" panose="02020603050405020304" pitchFamily="18" charset="0"/>
              </a:rPr>
              <a:t>the </a:t>
            </a:r>
            <a:r>
              <a:rPr lang="en-US" dirty="0" smtClean="0">
                <a:latin typeface="Times New Roman" panose="02020603050405020304" pitchFamily="18" charset="0"/>
                <a:cs typeface="Times New Roman" panose="02020603050405020304" pitchFamily="18" charset="0"/>
              </a:rPr>
              <a:t>frame h</a:t>
            </a:r>
            <a:r>
              <a:rPr lang="en-US" dirty="0" smtClean="0">
                <a:latin typeface="Times New Roman" panose="02020603050405020304" pitchFamily="18" charset="0"/>
                <a:cs typeface="Times New Roman" panose="02020603050405020304" pitchFamily="18" charset="0"/>
              </a:rPr>
              <a:t>as any suspicious activity </a:t>
            </a:r>
            <a:r>
              <a:rPr lang="en-US" dirty="0">
                <a:latin typeface="Times New Roman" panose="02020603050405020304" pitchFamily="18" charset="0"/>
                <a:cs typeface="Times New Roman" panose="02020603050405020304" pitchFamily="18" charset="0"/>
              </a:rPr>
              <a:t>or </a:t>
            </a:r>
            <a:r>
              <a:rPr lang="en-US" dirty="0" smtClean="0">
                <a:latin typeface="Times New Roman" panose="02020603050405020304" pitchFamily="18" charset="0"/>
                <a:cs typeface="Times New Roman" panose="02020603050405020304" pitchFamily="18" charset="0"/>
              </a:rPr>
              <a:t>not.</a:t>
            </a:r>
            <a:endParaRPr lang="en-US" dirty="0" smtClean="0">
              <a:latin typeface="Times New Roman" panose="02020603050405020304" pitchFamily="18" charset="0"/>
              <a:cs typeface="Times New Roman" panose="02020603050405020304" pitchFamily="18" charset="0"/>
            </a:endParaRPr>
          </a:p>
          <a:p>
            <a:pPr algn="just"/>
            <a:endParaRPr lang="en-US" dirty="0" smtClean="0">
              <a:latin typeface="Times New Roman" panose="02020603050405020304" pitchFamily="18" charset="0"/>
              <a:cs typeface="Times New Roman" panose="02020603050405020304" pitchFamily="18" charset="0"/>
            </a:endParaRPr>
          </a:p>
          <a:p>
            <a:pPr algn="just"/>
            <a:r>
              <a:rPr lang="en-IN" altLang="en-US" b="1" dirty="0">
                <a:latin typeface="Times New Roman" panose="02020603050405020304" pitchFamily="18" charset="0"/>
                <a:cs typeface="Times New Roman" panose="02020603050405020304" pitchFamily="18" charset="0"/>
              </a:rPr>
              <a:t>cv2 </a:t>
            </a:r>
            <a:r>
              <a:rPr lang="en-IN" altLang="en-US" dirty="0" smtClean="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OpenCV </a:t>
            </a:r>
            <a:r>
              <a:rPr lang="en-US" dirty="0">
                <a:latin typeface="Times New Roman" panose="02020603050405020304" pitchFamily="18" charset="0"/>
                <a:cs typeface="Times New Roman" panose="02020603050405020304" pitchFamily="18" charset="0"/>
              </a:rPr>
              <a:t>can be used </a:t>
            </a:r>
            <a:r>
              <a:rPr lang="en-US" dirty="0" smtClean="0">
                <a:latin typeface="Times New Roman" panose="02020603050405020304" pitchFamily="18" charset="0"/>
                <a:cs typeface="Times New Roman" panose="02020603050405020304" pitchFamily="18" charset="0"/>
              </a:rPr>
              <a:t> to extract the frames from video to </a:t>
            </a:r>
            <a:r>
              <a:rPr lang="en-US" dirty="0">
                <a:latin typeface="Times New Roman" panose="02020603050405020304" pitchFamily="18" charset="0"/>
                <a:cs typeface="Times New Roman" panose="02020603050405020304" pitchFamily="18" charset="0"/>
              </a:rPr>
              <a:t>extract features from images or videos, and then use those features to train a </a:t>
            </a:r>
            <a:r>
              <a:rPr lang="en-US" dirty="0" smtClean="0">
                <a:latin typeface="Times New Roman" panose="02020603050405020304" pitchFamily="18" charset="0"/>
                <a:cs typeface="Times New Roman" panose="02020603050405020304" pitchFamily="18" charset="0"/>
              </a:rPr>
              <a:t>model </a:t>
            </a:r>
            <a:r>
              <a:rPr lang="en-US" dirty="0">
                <a:latin typeface="Times New Roman" panose="02020603050405020304" pitchFamily="18" charset="0"/>
                <a:cs typeface="Times New Roman" panose="02020603050405020304" pitchFamily="18" charset="0"/>
              </a:rPr>
              <a:t>to classify the images or videos as suspicious or not suspicious.</a:t>
            </a:r>
            <a:endParaRPr lang="en-IN" dirty="0">
              <a:latin typeface="Times New Roman" panose="02020603050405020304" pitchFamily="18" charset="0"/>
              <a:cs typeface="Times New Roman" panose="02020603050405020304" pitchFamily="18" charset="0"/>
            </a:endParaRPr>
          </a:p>
          <a:p>
            <a:pPr algn="just"/>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27159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7</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782782" y="316320"/>
            <a:ext cx="7204222" cy="627321"/>
          </a:xfrm>
        </p:spPr>
        <p:txBody>
          <a:bodyPr/>
          <a:lstStyle/>
          <a:p>
            <a:r>
              <a:rPr lang="en-US" sz="3600" dirty="0" smtClean="0">
                <a:latin typeface="Times New Roman" panose="02020603050405020304" pitchFamily="18" charset="0"/>
                <a:cs typeface="Times New Roman" panose="02020603050405020304" pitchFamily="18" charset="0"/>
              </a:rPr>
              <a:t>Experiment Environment </a:t>
            </a:r>
            <a:endParaRPr lang="en-US" sz="3600" dirty="0">
              <a:latin typeface="Times New Roman" panose="02020603050405020304" pitchFamily="18" charset="0"/>
              <a:cs typeface="Times New Roman" panose="02020603050405020304" pitchFamily="18" charset="0"/>
            </a:endParaRPr>
          </a:p>
        </p:txBody>
      </p:sp>
      <p:sp>
        <p:nvSpPr>
          <p:cNvPr id="6" name="Footer Placeholder 5"/>
          <p:cNvSpPr>
            <a:spLocks noGrp="1"/>
          </p:cNvSpPr>
          <p:nvPr>
            <p:ph type="ftr" idx="11"/>
          </p:nvPr>
        </p:nvSpPr>
        <p:spPr/>
        <p:txBody>
          <a:bodyPr/>
          <a:lstStyle/>
          <a:p>
            <a:r>
              <a:rPr lang="en-US" smtClean="0"/>
              <a:t>Department of Computer Science and Engineering</a:t>
            </a:r>
            <a:endParaRPr lang="en-US"/>
          </a:p>
        </p:txBody>
      </p:sp>
      <p:sp>
        <p:nvSpPr>
          <p:cNvPr id="3" name="Rectangle 2"/>
          <p:cNvSpPr/>
          <p:nvPr/>
        </p:nvSpPr>
        <p:spPr>
          <a:xfrm>
            <a:off x="782782" y="1227834"/>
            <a:ext cx="7529804" cy="3539430"/>
          </a:xfrm>
          <a:prstGeom prst="rect">
            <a:avLst/>
          </a:prstGeom>
        </p:spPr>
        <p:txBody>
          <a:bodyPr wrap="square">
            <a:spAutoFit/>
          </a:bodyPr>
          <a:lstStyle/>
          <a:p>
            <a:pPr algn="just"/>
            <a:r>
              <a:rPr lang="en-IN" altLang="en-US" b="1" dirty="0">
                <a:latin typeface="Times New Roman" panose="02020603050405020304" pitchFamily="18" charset="0"/>
                <a:cs typeface="Times New Roman" panose="02020603050405020304" pitchFamily="18" charset="0"/>
              </a:rPr>
              <a:t>n</a:t>
            </a:r>
            <a:r>
              <a:rPr lang="en-IN" altLang="en-US" b="1" dirty="0" smtClean="0">
                <a:latin typeface="Times New Roman" panose="02020603050405020304" pitchFamily="18" charset="0"/>
                <a:cs typeface="Times New Roman" panose="02020603050405020304" pitchFamily="18" charset="0"/>
              </a:rPr>
              <a:t>umpy</a:t>
            </a:r>
            <a:r>
              <a:rPr lang="en-IN" altLang="en-US" dirty="0" smtClean="0">
                <a:latin typeface="Times New Roman" panose="02020603050405020304" pitchFamily="18" charset="0"/>
                <a:cs typeface="Times New Roman" panose="02020603050405020304" pitchFamily="18" charset="0"/>
              </a:rPr>
              <a:t>: </a:t>
            </a:r>
            <a:r>
              <a:rPr lang="en-IN" altLang="en-US" dirty="0">
                <a:latin typeface="Times New Roman" panose="02020603050405020304" charset="0"/>
                <a:cs typeface="Times New Roman" panose="02020603050405020304" charset="0"/>
              </a:rPr>
              <a:t>NumPy is a fundamental library for numerical operations in Python. It's commonly used for array and matrix manipulation. In this code, it's used for various mathematical calculations and creating arrays.</a:t>
            </a:r>
          </a:p>
          <a:p>
            <a:pPr algn="just"/>
            <a:endParaRPr lang="en-IN" altLang="en-US" dirty="0">
              <a:latin typeface="Times New Roman" panose="02020603050405020304" charset="0"/>
              <a:cs typeface="Times New Roman" panose="02020603050405020304" charset="0"/>
            </a:endParaRPr>
          </a:p>
          <a:p>
            <a:pPr algn="just"/>
            <a:r>
              <a:rPr lang="en-IN" altLang="en-US" b="1" dirty="0">
                <a:latin typeface="Times New Roman" panose="02020603050405020304" charset="0"/>
                <a:cs typeface="Times New Roman" panose="02020603050405020304" charset="0"/>
              </a:rPr>
              <a:t>matplotlib: </a:t>
            </a:r>
            <a:r>
              <a:rPr lang="en-IN" altLang="en-US" dirty="0">
                <a:latin typeface="Times New Roman" panose="02020603050405020304" charset="0"/>
                <a:cs typeface="Times New Roman" panose="02020603050405020304" charset="0"/>
              </a:rPr>
              <a:t>Matplotlib is a popular library in Python for creating static, interactive visualizations and plots. </a:t>
            </a:r>
          </a:p>
          <a:p>
            <a:pPr algn="just"/>
            <a:endParaRPr lang="en-IN" altLang="en-US" dirty="0" smtClean="0">
              <a:latin typeface="Times New Roman" panose="02020603050405020304" pitchFamily="18" charset="0"/>
              <a:cs typeface="Times New Roman" panose="02020603050405020304" pitchFamily="18" charset="0"/>
            </a:endParaRPr>
          </a:p>
          <a:p>
            <a:pPr algn="just"/>
            <a:r>
              <a:rPr lang="en-US" altLang="en-US" b="1" dirty="0" smtClean="0">
                <a:latin typeface="Times New Roman" panose="02020603050405020304" pitchFamily="18" charset="0"/>
                <a:cs typeface="Times New Roman" panose="02020603050405020304" pitchFamily="18" charset="0"/>
              </a:rPr>
              <a:t>Twilio: </a:t>
            </a:r>
            <a:r>
              <a:rPr lang="en-US" dirty="0">
                <a:latin typeface="Times New Roman" panose="02020603050405020304" pitchFamily="18" charset="0"/>
                <a:cs typeface="Times New Roman" panose="02020603050405020304" pitchFamily="18" charset="0"/>
              </a:rPr>
              <a:t>Twilio is a cloud communications platform that enables developers to build, scale, and operate real-time communication applications. Twilio provides a wide range of APIs and services </a:t>
            </a:r>
            <a:r>
              <a:rPr lang="en-US" dirty="0" smtClean="0">
                <a:latin typeface="Times New Roman" panose="02020603050405020304" pitchFamily="18" charset="0"/>
                <a:cs typeface="Times New Roman" panose="02020603050405020304" pitchFamily="18" charset="0"/>
              </a:rPr>
              <a:t>such as SMS, what’s app security </a:t>
            </a:r>
            <a:r>
              <a:rPr lang="en-US" dirty="0">
                <a:latin typeface="Times New Roman" panose="02020603050405020304" pitchFamily="18" charset="0"/>
                <a:cs typeface="Times New Roman" panose="02020603050405020304" pitchFamily="18" charset="0"/>
              </a:rPr>
              <a:t>personnel to notify them of suspicious activity</a:t>
            </a:r>
            <a:r>
              <a:rPr lang="en-US" dirty="0" smtClean="0">
                <a:latin typeface="Times New Roman" panose="02020603050405020304" pitchFamily="18" charset="0"/>
                <a:cs typeface="Times New Roman" panose="02020603050405020304" pitchFamily="18" charset="0"/>
              </a:rPr>
              <a:t>.</a:t>
            </a:r>
          </a:p>
          <a:p>
            <a:pPr algn="just"/>
            <a:endParaRPr lang="en-US" altLang="en-US" dirty="0">
              <a:latin typeface="Times New Roman" panose="02020603050405020304" pitchFamily="18" charset="0"/>
              <a:cs typeface="Times New Roman" panose="02020603050405020304" pitchFamily="18" charset="0"/>
            </a:endParaRPr>
          </a:p>
          <a:p>
            <a:pPr algn="just"/>
            <a:r>
              <a:rPr lang="en-IN" b="1" dirty="0" smtClean="0">
                <a:latin typeface="Times New Roman" panose="02020603050405020304" pitchFamily="18" charset="0"/>
                <a:cs typeface="Times New Roman" panose="02020603050405020304" pitchFamily="18" charset="0"/>
              </a:rPr>
              <a:t>Moviepy: </a:t>
            </a:r>
            <a:r>
              <a:rPr lang="en-US" dirty="0">
                <a:latin typeface="Times New Roman" panose="02020603050405020304" pitchFamily="18" charset="0"/>
                <a:cs typeface="Times New Roman" panose="02020603050405020304" pitchFamily="18" charset="0"/>
              </a:rPr>
              <a:t>MoviePy is a Python library for video editing, which can be used for basic operations (like cuts, concatenations, title </a:t>
            </a:r>
            <a:r>
              <a:rPr lang="en-US" dirty="0" smtClean="0">
                <a:latin typeface="Times New Roman" panose="02020603050405020304" pitchFamily="18" charset="0"/>
                <a:cs typeface="Times New Roman" panose="02020603050405020304" pitchFamily="18" charset="0"/>
              </a:rPr>
              <a:t>insertions). In this project it is used to extract </a:t>
            </a:r>
            <a:r>
              <a:rPr lang="en-US" dirty="0">
                <a:latin typeface="Times New Roman" panose="02020603050405020304" pitchFamily="18" charset="0"/>
                <a:cs typeface="Times New Roman" panose="02020603050405020304" pitchFamily="18" charset="0"/>
              </a:rPr>
              <a:t>frames from a </a:t>
            </a:r>
            <a:r>
              <a:rPr lang="en-US" dirty="0" smtClean="0">
                <a:latin typeface="Times New Roman" panose="02020603050405020304" pitchFamily="18" charset="0"/>
                <a:cs typeface="Times New Roman" panose="02020603050405020304" pitchFamily="18" charset="0"/>
              </a:rPr>
              <a:t>video, create </a:t>
            </a:r>
            <a:r>
              <a:rPr lang="en-US" dirty="0">
                <a:latin typeface="Times New Roman" panose="02020603050405020304" pitchFamily="18" charset="0"/>
                <a:cs typeface="Times New Roman" panose="02020603050405020304" pitchFamily="18" charset="0"/>
              </a:rPr>
              <a:t>a video of the suspicious activity that has been detected.</a:t>
            </a:r>
          </a:p>
          <a:p>
            <a:pPr algn="just"/>
            <a:endParaRPr lang="en-IN" dirty="0"/>
          </a:p>
          <a:p>
            <a:pPr algn="just"/>
            <a:endParaRPr lang="en-I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38301436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8</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1204696" y="464127"/>
            <a:ext cx="6117431" cy="627321"/>
          </a:xfrm>
        </p:spPr>
        <p:txBody>
          <a:bodyPr/>
          <a:lstStyle/>
          <a:p>
            <a:r>
              <a:rPr lang="en-US" sz="3600" dirty="0" smtClean="0">
                <a:latin typeface="Times New Roman" panose="02020603050405020304" pitchFamily="18" charset="0"/>
                <a:cs typeface="Times New Roman" panose="02020603050405020304" pitchFamily="18" charset="0"/>
              </a:rPr>
              <a:t>Experiment </a:t>
            </a:r>
            <a:r>
              <a:rPr lang="en-US" sz="3600" dirty="0" err="1" smtClean="0">
                <a:latin typeface="Times New Roman" panose="02020603050405020304" pitchFamily="18" charset="0"/>
                <a:cs typeface="Times New Roman" panose="02020603050405020304" pitchFamily="18" charset="0"/>
              </a:rPr>
              <a:t>Screenshorts</a:t>
            </a:r>
            <a:r>
              <a:rPr lang="en-US" sz="3600" dirty="0" smtClean="0">
                <a:latin typeface="Times New Roman" panose="02020603050405020304" pitchFamily="18" charset="0"/>
                <a:cs typeface="Times New Roman" panose="02020603050405020304" pitchFamily="18" charset="0"/>
              </a:rPr>
              <a:t> </a:t>
            </a:r>
            <a:endParaRPr lang="en-US" sz="3600" dirty="0">
              <a:latin typeface="Times New Roman" panose="02020603050405020304" pitchFamily="18" charset="0"/>
              <a:cs typeface="Times New Roman" panose="02020603050405020304" pitchFamily="18" charset="0"/>
            </a:endParaRPr>
          </a:p>
        </p:txBody>
      </p:sp>
      <p:sp>
        <p:nvSpPr>
          <p:cNvPr id="6" name="Footer Placeholder 5"/>
          <p:cNvSpPr>
            <a:spLocks noGrp="1"/>
          </p:cNvSpPr>
          <p:nvPr>
            <p:ph type="ftr" idx="11"/>
          </p:nvPr>
        </p:nvSpPr>
        <p:spPr/>
        <p:txBody>
          <a:bodyPr/>
          <a:lstStyle/>
          <a:p>
            <a:r>
              <a:rPr lang="en-US" smtClean="0"/>
              <a:t>Department of Computer Science and Engineering</a:t>
            </a:r>
            <a:endParaRPr lang="en-US"/>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4661" y="1268284"/>
            <a:ext cx="3845557" cy="3311236"/>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29125" y="1268283"/>
            <a:ext cx="3771900" cy="3311237"/>
          </a:xfrm>
          <a:prstGeom prst="rect">
            <a:avLst/>
          </a:prstGeom>
        </p:spPr>
      </p:pic>
    </p:spTree>
    <p:extLst>
      <p:ext uri="{BB962C8B-B14F-4D97-AF65-F5344CB8AC3E}">
        <p14:creationId xmlns:p14="http://schemas.microsoft.com/office/powerpoint/2010/main" val="42934426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9" name="Google Shape;119;p1"/>
          <p:cNvSpPr txBox="1">
            <a:spLocks noGrp="1"/>
          </p:cNvSpPr>
          <p:nvPr>
            <p:ph type="sldNum" idx="12"/>
          </p:nvPr>
        </p:nvSpPr>
        <p:spPr>
          <a:xfrm>
            <a:off x="6553200" y="4767264"/>
            <a:ext cx="2133600" cy="273900"/>
          </a:xfrm>
          <a:prstGeom prst="rect">
            <a:avLst/>
          </a:prstGeom>
          <a:noFill/>
          <a:ln>
            <a:noFill/>
          </a:ln>
        </p:spPr>
        <p:txBody>
          <a:bodyPr spcFirstLastPara="1" wrap="square" lIns="94100" tIns="47025" rIns="94100" bIns="47025" anchor="ctr" anchorCtr="0">
            <a:noAutofit/>
          </a:bodyPr>
          <a:lstStyle/>
          <a:p>
            <a:pPr marL="0" lvl="0" indent="0" algn="r" rtl="0">
              <a:lnSpc>
                <a:spcPct val="100000"/>
              </a:lnSpc>
              <a:spcBef>
                <a:spcPts val="0"/>
              </a:spcBef>
              <a:spcAft>
                <a:spcPts val="0"/>
              </a:spcAft>
              <a:buSzPts val="1200"/>
              <a:buNone/>
            </a:pPr>
            <a:fld id="{00000000-1234-1234-1234-123412341234}" type="slidenum">
              <a:rPr lang="en-US"/>
              <a:t>9</a:t>
            </a:fld>
            <a:endParaRPr/>
          </a:p>
        </p:txBody>
      </p:sp>
      <p:sp>
        <p:nvSpPr>
          <p:cNvPr id="120" name="Google Shape;120;p1"/>
          <p:cNvSpPr/>
          <p:nvPr/>
        </p:nvSpPr>
        <p:spPr>
          <a:xfrm>
            <a:off x="3415004" y="3219941"/>
            <a:ext cx="4572000" cy="40011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2000"/>
              <a:buFont typeface="Noto Sans Symbols"/>
              <a:buNone/>
            </a:pPr>
            <a:endParaRPr sz="2000" b="0" i="0" u="none" strike="noStrike" cap="none">
              <a:solidFill>
                <a:srgbClr val="000000"/>
              </a:solidFill>
              <a:latin typeface="Trebuchet MS"/>
              <a:ea typeface="Trebuchet MS"/>
              <a:cs typeface="Trebuchet MS"/>
              <a:sym typeface="Trebuchet MS"/>
            </a:endParaRPr>
          </a:p>
        </p:txBody>
      </p:sp>
      <p:sp>
        <p:nvSpPr>
          <p:cNvPr id="2" name="Title 1"/>
          <p:cNvSpPr>
            <a:spLocks noGrp="1"/>
          </p:cNvSpPr>
          <p:nvPr>
            <p:ph type="title"/>
          </p:nvPr>
        </p:nvSpPr>
        <p:spPr>
          <a:xfrm>
            <a:off x="1204696" y="464127"/>
            <a:ext cx="6117431" cy="627321"/>
          </a:xfrm>
        </p:spPr>
        <p:txBody>
          <a:bodyPr/>
          <a:lstStyle/>
          <a:p>
            <a:r>
              <a:rPr lang="en-US" sz="3600" dirty="0" smtClean="0">
                <a:latin typeface="Times New Roman" panose="02020603050405020304" pitchFamily="18" charset="0"/>
                <a:cs typeface="Times New Roman" panose="02020603050405020304" pitchFamily="18" charset="0"/>
              </a:rPr>
              <a:t>Experiment Screen shorts </a:t>
            </a:r>
            <a:endParaRPr lang="en-US" sz="3600" dirty="0">
              <a:latin typeface="Times New Roman" panose="02020603050405020304" pitchFamily="18" charset="0"/>
              <a:cs typeface="Times New Roman" panose="02020603050405020304" pitchFamily="18" charset="0"/>
            </a:endParaRPr>
          </a:p>
        </p:txBody>
      </p:sp>
      <p:sp>
        <p:nvSpPr>
          <p:cNvPr id="6" name="Footer Placeholder 5"/>
          <p:cNvSpPr>
            <a:spLocks noGrp="1"/>
          </p:cNvSpPr>
          <p:nvPr>
            <p:ph type="ftr" idx="11"/>
          </p:nvPr>
        </p:nvSpPr>
        <p:spPr/>
        <p:txBody>
          <a:bodyPr/>
          <a:lstStyle/>
          <a:p>
            <a:r>
              <a:rPr lang="en-US" smtClean="0"/>
              <a:t>Department of Computer Science and Engineering</a:t>
            </a:r>
            <a:endParaRPr lang="en-US"/>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4326" y="1058327"/>
            <a:ext cx="3779044" cy="3501102"/>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29126" y="1058327"/>
            <a:ext cx="3907630" cy="3501102"/>
          </a:xfrm>
          <a:prstGeom prst="rect">
            <a:avLst/>
          </a:prstGeom>
        </p:spPr>
      </p:pic>
    </p:spTree>
    <p:extLst>
      <p:ext uri="{BB962C8B-B14F-4D97-AF65-F5344CB8AC3E}">
        <p14:creationId xmlns:p14="http://schemas.microsoft.com/office/powerpoint/2010/main" val="2646278820"/>
      </p:ext>
    </p:extLst>
  </p:cSld>
  <p:clrMapOvr>
    <a:masterClrMapping/>
  </p:clrMapOvr>
</p:sld>
</file>

<file path=ppt/theme/theme1.xml><?xml version="1.0" encoding="utf-8"?>
<a:theme xmlns:a="http://schemas.openxmlformats.org/drawingml/2006/main" name="1_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4810</TotalTime>
  <Words>806</Words>
  <Application>Microsoft Office PowerPoint</Application>
  <PresentationFormat>On-screen Show (16:9)</PresentationFormat>
  <Paragraphs>89</Paragraphs>
  <Slides>16</Slides>
  <Notes>16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Trebuchet MS</vt:lpstr>
      <vt:lpstr>Calibri</vt:lpstr>
      <vt:lpstr>Bookman Old Style</vt:lpstr>
      <vt:lpstr>Times New Roman</vt:lpstr>
      <vt:lpstr>Wingdings</vt:lpstr>
      <vt:lpstr>Noto Sans Symbols</vt:lpstr>
      <vt:lpstr>1_Office Theme</vt:lpstr>
      <vt:lpstr>Digital Watchman  Using Deep Learning </vt:lpstr>
      <vt:lpstr>Introduction</vt:lpstr>
      <vt:lpstr>Problem Statement</vt:lpstr>
      <vt:lpstr>Proposed Method</vt:lpstr>
      <vt:lpstr>Proposed Method</vt:lpstr>
      <vt:lpstr>Experiment Environment </vt:lpstr>
      <vt:lpstr>Experiment Environment </vt:lpstr>
      <vt:lpstr>Experiment Screenshorts </vt:lpstr>
      <vt:lpstr>Experiment Screen shorts </vt:lpstr>
      <vt:lpstr>Experiment Screen shorts </vt:lpstr>
      <vt:lpstr>Experiment Screenshorts </vt:lpstr>
      <vt:lpstr>Experiment Results </vt:lpstr>
      <vt:lpstr>Experiment Results </vt:lpstr>
      <vt:lpstr>Experiment Results </vt:lpstr>
      <vt:lpstr>Finding </vt:lpstr>
      <vt:lpstr>Justification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TITILE</dc:title>
  <dc:creator>Raj</dc:creator>
  <cp:lastModifiedBy>LENOVO</cp:lastModifiedBy>
  <cp:revision>41</cp:revision>
  <dcterms:modified xsi:type="dcterms:W3CDTF">2023-09-29T06:16:19Z</dcterms:modified>
</cp:coreProperties>
</file>